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3464D-E8E2-4A6D-B1CE-102884E2E0B7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4DD185D-AE74-4821-A39F-F7F011918764}">
      <dgm:prSet phldrT="[Текст]" custT="1"/>
      <dgm:spPr>
        <a:xfrm>
          <a:off x="3010055" y="1464019"/>
          <a:ext cx="2487177" cy="1243588"/>
        </a:xfrm>
        <a:prstGeom prst="rect">
          <a:avLst/>
        </a:prstGeom>
      </dgm:spPr>
      <dgm:t>
        <a:bodyPr/>
        <a:lstStyle/>
        <a:p>
          <a:r>
            <a:rPr lang="ru-RU" sz="3600" b="1" smtClean="0">
              <a:latin typeface="Verdana"/>
              <a:ea typeface="+mn-ea"/>
              <a:cs typeface="+mn-cs"/>
            </a:rPr>
            <a:t>ПЗЗ</a:t>
          </a:r>
          <a:endParaRPr lang="ru-RU" sz="3600" b="1" dirty="0">
            <a:latin typeface="Verdana"/>
            <a:ea typeface="+mn-ea"/>
            <a:cs typeface="+mn-cs"/>
          </a:endParaRPr>
        </a:p>
      </dgm:t>
    </dgm:pt>
    <dgm:pt modelId="{3BBDB3AB-BB83-44D4-936F-2DCF20C81CDB}" type="parTrans" cxnId="{5C5CF266-037D-4493-A8DE-C174FF3AC06A}">
      <dgm:prSet/>
      <dgm:spPr/>
      <dgm:t>
        <a:bodyPr/>
        <a:lstStyle/>
        <a:p>
          <a:endParaRPr lang="ru-RU"/>
        </a:p>
      </dgm:t>
    </dgm:pt>
    <dgm:pt modelId="{161E3907-7B5E-48C7-8D63-30B3E78E9992}" type="sibTrans" cxnId="{5C5CF266-037D-4493-A8DE-C174FF3AC06A}">
      <dgm:prSet/>
      <dgm:spPr/>
      <dgm:t>
        <a:bodyPr/>
        <a:lstStyle/>
        <a:p>
          <a:endParaRPr lang="ru-RU"/>
        </a:p>
      </dgm:t>
    </dgm:pt>
    <dgm:pt modelId="{F1E73795-DCDE-44F6-822B-62835443C668}">
      <dgm:prSet phldrT="[Текст]"/>
      <dgm:spPr>
        <a:xfrm>
          <a:off x="571" y="3229915"/>
          <a:ext cx="2487177" cy="1243588"/>
        </a:xfrm>
        <a:prstGeom prst="rect">
          <a:avLst/>
        </a:prstGeom>
      </dgm:spPr>
      <dgm:t>
        <a:bodyPr/>
        <a:lstStyle/>
        <a:p>
          <a:r>
            <a:rPr lang="ru-RU" smtClean="0">
              <a:latin typeface="Verdana"/>
              <a:ea typeface="+mn-ea"/>
              <a:cs typeface="+mn-cs"/>
            </a:rPr>
            <a:t>Порядок применения и внесения изменений в ПЗЗ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E5DA6FD8-EDEC-4270-995A-5E084BF535F5}" type="parTrans" cxnId="{DB4178E0-C480-4EBA-88A2-7C7A47AB05D9}">
      <dgm:prSet/>
      <dgm:spPr>
        <a:xfrm>
          <a:off x="1244159" y="2707607"/>
          <a:ext cx="3009484" cy="522307"/>
        </a:xfrm>
        <a:custGeom>
          <a:avLst/>
          <a:gdLst/>
          <a:ahLst/>
          <a:cxnLst/>
          <a:rect l="0" t="0" r="0" b="0"/>
          <a:pathLst>
            <a:path>
              <a:moveTo>
                <a:pt x="3009484" y="0"/>
              </a:moveTo>
              <a:lnTo>
                <a:pt x="3009484" y="261153"/>
              </a:lnTo>
              <a:lnTo>
                <a:pt x="0" y="261153"/>
              </a:lnTo>
              <a:lnTo>
                <a:pt x="0" y="5223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E9D93AA-E485-422A-9FCD-8960BB877E2B}" type="sibTrans" cxnId="{DB4178E0-C480-4EBA-88A2-7C7A47AB05D9}">
      <dgm:prSet/>
      <dgm:spPr/>
      <dgm:t>
        <a:bodyPr/>
        <a:lstStyle/>
        <a:p>
          <a:endParaRPr lang="ru-RU"/>
        </a:p>
      </dgm:t>
    </dgm:pt>
    <dgm:pt modelId="{C790C05A-F5F6-41BB-A69C-AC9B648EE981}">
      <dgm:prSet phldrT="[Текст]"/>
      <dgm:spPr>
        <a:xfrm>
          <a:off x="3010055" y="3229915"/>
          <a:ext cx="2487177" cy="1243588"/>
        </a:xfrm>
        <a:prstGeom prst="rect">
          <a:avLst/>
        </a:prstGeom>
      </dgm:spPr>
      <dgm:t>
        <a:bodyPr/>
        <a:lstStyle/>
        <a:p>
          <a:r>
            <a:rPr lang="ru-RU" dirty="0" smtClean="0">
              <a:latin typeface="Verdana"/>
              <a:ea typeface="+mn-ea"/>
              <a:cs typeface="+mn-cs"/>
            </a:rPr>
            <a:t>Карта градостроительного зонирования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3AE6C986-D9D0-4962-954A-C4FFF4C562F0}" type="parTrans" cxnId="{8477FA0D-D847-425A-9FF7-4F897FC22E7D}">
      <dgm:prSet/>
      <dgm:spPr>
        <a:xfrm>
          <a:off x="4207924" y="2707607"/>
          <a:ext cx="91440" cy="522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3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97A3559-8A54-4071-A252-FE2A55F040FE}" type="sibTrans" cxnId="{8477FA0D-D847-425A-9FF7-4F897FC22E7D}">
      <dgm:prSet/>
      <dgm:spPr/>
      <dgm:t>
        <a:bodyPr/>
        <a:lstStyle/>
        <a:p>
          <a:endParaRPr lang="ru-RU"/>
        </a:p>
      </dgm:t>
    </dgm:pt>
    <dgm:pt modelId="{BBFB00EC-A935-4B0B-B743-5AF94FAF586E}">
      <dgm:prSet phldrT="[Текст]"/>
      <dgm:spPr>
        <a:xfrm>
          <a:off x="6019539" y="3229915"/>
          <a:ext cx="2487177" cy="1243588"/>
        </a:xfrm>
        <a:prstGeom prst="rect">
          <a:avLst/>
        </a:prstGeom>
      </dgm:spPr>
      <dgm:t>
        <a:bodyPr/>
        <a:lstStyle/>
        <a:p>
          <a:r>
            <a:rPr lang="ru-RU" smtClean="0">
              <a:latin typeface="Verdana"/>
              <a:ea typeface="+mn-ea"/>
              <a:cs typeface="+mn-cs"/>
            </a:rPr>
            <a:t>Градостроительные регламенты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B5DCAF13-A9C8-4387-975D-35FE27D67576}" type="parTrans" cxnId="{33336587-9F69-4042-87A3-4F0F7BC872DA}">
      <dgm:prSet/>
      <dgm:spPr>
        <a:xfrm>
          <a:off x="4253644" y="2707607"/>
          <a:ext cx="3009484" cy="52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53"/>
              </a:lnTo>
              <a:lnTo>
                <a:pt x="3009484" y="261153"/>
              </a:lnTo>
              <a:lnTo>
                <a:pt x="3009484" y="5223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6F2C52E-CA3D-40BD-B8FA-3027DB83F380}" type="sibTrans" cxnId="{33336587-9F69-4042-87A3-4F0F7BC872DA}">
      <dgm:prSet/>
      <dgm:spPr/>
      <dgm:t>
        <a:bodyPr/>
        <a:lstStyle/>
        <a:p>
          <a:endParaRPr lang="ru-RU"/>
        </a:p>
      </dgm:t>
    </dgm:pt>
    <dgm:pt modelId="{03C9BDC5-967C-4331-A951-E42B44157FB9}" type="pres">
      <dgm:prSet presAssocID="{8963464D-E8E2-4A6D-B1CE-102884E2E0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701AB8-2835-47CE-A886-17470980501A}" type="pres">
      <dgm:prSet presAssocID="{F4DD185D-AE74-4821-A39F-F7F01191876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549C91-F996-4968-8F2D-134CDAE374E2}" type="pres">
      <dgm:prSet presAssocID="{F4DD185D-AE74-4821-A39F-F7F011918764}" presName="rootComposite1" presStyleCnt="0"/>
      <dgm:spPr/>
      <dgm:t>
        <a:bodyPr/>
        <a:lstStyle/>
        <a:p>
          <a:endParaRPr lang="ru-RU"/>
        </a:p>
      </dgm:t>
    </dgm:pt>
    <dgm:pt modelId="{D6089D80-D941-4A55-8DB7-C2847399C2F5}" type="pres">
      <dgm:prSet presAssocID="{F4DD185D-AE74-4821-A39F-F7F0119187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F0224-6F6F-4826-8C01-16B3397B27DA}" type="pres">
      <dgm:prSet presAssocID="{F4DD185D-AE74-4821-A39F-F7F0119187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9F1672-0DA9-4428-BD9A-190E55A444A5}" type="pres">
      <dgm:prSet presAssocID="{F4DD185D-AE74-4821-A39F-F7F011918764}" presName="hierChild2" presStyleCnt="0"/>
      <dgm:spPr/>
      <dgm:t>
        <a:bodyPr/>
        <a:lstStyle/>
        <a:p>
          <a:endParaRPr lang="ru-RU"/>
        </a:p>
      </dgm:t>
    </dgm:pt>
    <dgm:pt modelId="{07927FC8-6A44-4E13-986A-0AE9F3317FB9}" type="pres">
      <dgm:prSet presAssocID="{E5DA6FD8-EDEC-4270-995A-5E084BF535F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10EEB25-9F3A-4BA9-9E1D-15936EA54D7F}" type="pres">
      <dgm:prSet presAssocID="{F1E73795-DCDE-44F6-822B-62835443C66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8EF5A41-2A10-4D6D-A6D0-F2B1558393D6}" type="pres">
      <dgm:prSet presAssocID="{F1E73795-DCDE-44F6-822B-62835443C668}" presName="rootComposite" presStyleCnt="0"/>
      <dgm:spPr/>
      <dgm:t>
        <a:bodyPr/>
        <a:lstStyle/>
        <a:p>
          <a:endParaRPr lang="ru-RU"/>
        </a:p>
      </dgm:t>
    </dgm:pt>
    <dgm:pt modelId="{26F1B8C8-1D04-4EBD-A2D3-DDB2A23D3462}" type="pres">
      <dgm:prSet presAssocID="{F1E73795-DCDE-44F6-822B-62835443C66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B3415-91C9-4FBB-9A80-20AC7ED43C7F}" type="pres">
      <dgm:prSet presAssocID="{F1E73795-DCDE-44F6-822B-62835443C668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900604-8AA2-4CB2-A265-820D74F2CA1D}" type="pres">
      <dgm:prSet presAssocID="{F1E73795-DCDE-44F6-822B-62835443C668}" presName="hierChild4" presStyleCnt="0"/>
      <dgm:spPr/>
      <dgm:t>
        <a:bodyPr/>
        <a:lstStyle/>
        <a:p>
          <a:endParaRPr lang="ru-RU"/>
        </a:p>
      </dgm:t>
    </dgm:pt>
    <dgm:pt modelId="{C274C641-B0E4-48DD-8369-1819A4F7F784}" type="pres">
      <dgm:prSet presAssocID="{F1E73795-DCDE-44F6-822B-62835443C668}" presName="hierChild5" presStyleCnt="0"/>
      <dgm:spPr/>
      <dgm:t>
        <a:bodyPr/>
        <a:lstStyle/>
        <a:p>
          <a:endParaRPr lang="ru-RU"/>
        </a:p>
      </dgm:t>
    </dgm:pt>
    <dgm:pt modelId="{DBB38B34-B0CE-4DB9-949D-9BC502C745DA}" type="pres">
      <dgm:prSet presAssocID="{3AE6C986-D9D0-4962-954A-C4FFF4C562F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02CADC-C456-4C04-9599-970663B10852}" type="pres">
      <dgm:prSet presAssocID="{C790C05A-F5F6-41BB-A69C-AC9B648EE98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FF6340-C43F-4620-937C-A4E431537482}" type="pres">
      <dgm:prSet presAssocID="{C790C05A-F5F6-41BB-A69C-AC9B648EE981}" presName="rootComposite" presStyleCnt="0"/>
      <dgm:spPr/>
      <dgm:t>
        <a:bodyPr/>
        <a:lstStyle/>
        <a:p>
          <a:endParaRPr lang="ru-RU"/>
        </a:p>
      </dgm:t>
    </dgm:pt>
    <dgm:pt modelId="{ED06F70A-6012-4D01-8F94-DA460A96DBAC}" type="pres">
      <dgm:prSet presAssocID="{C790C05A-F5F6-41BB-A69C-AC9B648EE98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A2CE2-E1E3-40DE-A519-29BEC2164326}" type="pres">
      <dgm:prSet presAssocID="{C790C05A-F5F6-41BB-A69C-AC9B648EE9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7CCFD5-0FCD-422F-B84D-C04A661AE2D5}" type="pres">
      <dgm:prSet presAssocID="{C790C05A-F5F6-41BB-A69C-AC9B648EE981}" presName="hierChild4" presStyleCnt="0"/>
      <dgm:spPr/>
      <dgm:t>
        <a:bodyPr/>
        <a:lstStyle/>
        <a:p>
          <a:endParaRPr lang="ru-RU"/>
        </a:p>
      </dgm:t>
    </dgm:pt>
    <dgm:pt modelId="{76183EE9-1790-4012-AE61-E6E94F78B056}" type="pres">
      <dgm:prSet presAssocID="{C790C05A-F5F6-41BB-A69C-AC9B648EE981}" presName="hierChild5" presStyleCnt="0"/>
      <dgm:spPr/>
      <dgm:t>
        <a:bodyPr/>
        <a:lstStyle/>
        <a:p>
          <a:endParaRPr lang="ru-RU"/>
        </a:p>
      </dgm:t>
    </dgm:pt>
    <dgm:pt modelId="{EB530C1B-23BC-4AEF-871E-33106CCCE946}" type="pres">
      <dgm:prSet presAssocID="{B5DCAF13-A9C8-4387-975D-35FE27D6757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45EE3F0-6375-4291-B843-2E82170A7A7C}" type="pres">
      <dgm:prSet presAssocID="{BBFB00EC-A935-4B0B-B743-5AF94FAF58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7AF772-6F76-4BD6-B644-9312BA9425E6}" type="pres">
      <dgm:prSet presAssocID="{BBFB00EC-A935-4B0B-B743-5AF94FAF586E}" presName="rootComposite" presStyleCnt="0"/>
      <dgm:spPr/>
      <dgm:t>
        <a:bodyPr/>
        <a:lstStyle/>
        <a:p>
          <a:endParaRPr lang="ru-RU"/>
        </a:p>
      </dgm:t>
    </dgm:pt>
    <dgm:pt modelId="{4191C49A-9AE0-4A60-91F0-1DF21E32F565}" type="pres">
      <dgm:prSet presAssocID="{BBFB00EC-A935-4B0B-B743-5AF94FAF586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0D957-215D-4CB8-98DF-E1BE2A47EEB0}" type="pres">
      <dgm:prSet presAssocID="{BBFB00EC-A935-4B0B-B743-5AF94FAF586E}" presName="rootConnector" presStyleLbl="node2" presStyleIdx="2" presStyleCnt="3"/>
      <dgm:spPr/>
      <dgm:t>
        <a:bodyPr/>
        <a:lstStyle/>
        <a:p>
          <a:endParaRPr lang="ru-RU"/>
        </a:p>
      </dgm:t>
    </dgm:pt>
    <dgm:pt modelId="{5BB29834-6C6F-4304-B667-A4769015EDA6}" type="pres">
      <dgm:prSet presAssocID="{BBFB00EC-A935-4B0B-B743-5AF94FAF586E}" presName="hierChild4" presStyleCnt="0"/>
      <dgm:spPr/>
      <dgm:t>
        <a:bodyPr/>
        <a:lstStyle/>
        <a:p>
          <a:endParaRPr lang="ru-RU"/>
        </a:p>
      </dgm:t>
    </dgm:pt>
    <dgm:pt modelId="{2ACDAE6E-ADE8-47EA-992E-2BFE89DEFFF6}" type="pres">
      <dgm:prSet presAssocID="{BBFB00EC-A935-4B0B-B743-5AF94FAF586E}" presName="hierChild5" presStyleCnt="0"/>
      <dgm:spPr/>
      <dgm:t>
        <a:bodyPr/>
        <a:lstStyle/>
        <a:p>
          <a:endParaRPr lang="ru-RU"/>
        </a:p>
      </dgm:t>
    </dgm:pt>
    <dgm:pt modelId="{E862290C-1853-467F-B539-57BD8D00DF7A}" type="pres">
      <dgm:prSet presAssocID="{F4DD185D-AE74-4821-A39F-F7F011918764}" presName="hierChild3" presStyleCnt="0"/>
      <dgm:spPr/>
      <dgm:t>
        <a:bodyPr/>
        <a:lstStyle/>
        <a:p>
          <a:endParaRPr lang="ru-RU"/>
        </a:p>
      </dgm:t>
    </dgm:pt>
  </dgm:ptLst>
  <dgm:cxnLst>
    <dgm:cxn modelId="{33336587-9F69-4042-87A3-4F0F7BC872DA}" srcId="{F4DD185D-AE74-4821-A39F-F7F011918764}" destId="{BBFB00EC-A935-4B0B-B743-5AF94FAF586E}" srcOrd="2" destOrd="0" parTransId="{B5DCAF13-A9C8-4387-975D-35FE27D67576}" sibTransId="{B6F2C52E-CA3D-40BD-B8FA-3027DB83F380}"/>
    <dgm:cxn modelId="{37CF33D5-1B73-40C2-9D7F-BB3A0B6C664D}" type="presOf" srcId="{BBFB00EC-A935-4B0B-B743-5AF94FAF586E}" destId="{4191C49A-9AE0-4A60-91F0-1DF21E32F565}" srcOrd="0" destOrd="0" presId="urn:microsoft.com/office/officeart/2005/8/layout/orgChart1"/>
    <dgm:cxn modelId="{72690E5E-3F5C-45C4-8755-8FA94FF21054}" type="presOf" srcId="{C790C05A-F5F6-41BB-A69C-AC9B648EE981}" destId="{ED06F70A-6012-4D01-8F94-DA460A96DBAC}" srcOrd="0" destOrd="0" presId="urn:microsoft.com/office/officeart/2005/8/layout/orgChart1"/>
    <dgm:cxn modelId="{44A8C826-CAE7-4A22-83E4-3C75B42DE64C}" type="presOf" srcId="{BBFB00EC-A935-4B0B-B743-5AF94FAF586E}" destId="{CA80D957-215D-4CB8-98DF-E1BE2A47EEB0}" srcOrd="1" destOrd="0" presId="urn:microsoft.com/office/officeart/2005/8/layout/orgChart1"/>
    <dgm:cxn modelId="{E80F57ED-C9B7-4D5E-90C6-4180F92282AD}" type="presOf" srcId="{B5DCAF13-A9C8-4387-975D-35FE27D67576}" destId="{EB530C1B-23BC-4AEF-871E-33106CCCE946}" srcOrd="0" destOrd="0" presId="urn:microsoft.com/office/officeart/2005/8/layout/orgChart1"/>
    <dgm:cxn modelId="{663C5E8A-8D06-4E1A-B306-AF4C4ADF003D}" type="presOf" srcId="{8963464D-E8E2-4A6D-B1CE-102884E2E0B7}" destId="{03C9BDC5-967C-4331-A951-E42B44157FB9}" srcOrd="0" destOrd="0" presId="urn:microsoft.com/office/officeart/2005/8/layout/orgChart1"/>
    <dgm:cxn modelId="{1D8ACE23-92BE-48D5-8E73-17782B737292}" type="presOf" srcId="{F4DD185D-AE74-4821-A39F-F7F011918764}" destId="{A73F0224-6F6F-4826-8C01-16B3397B27DA}" srcOrd="1" destOrd="0" presId="urn:microsoft.com/office/officeart/2005/8/layout/orgChart1"/>
    <dgm:cxn modelId="{629AFEF8-3F41-4760-AB2A-0F267426451A}" type="presOf" srcId="{C790C05A-F5F6-41BB-A69C-AC9B648EE981}" destId="{62AA2CE2-E1E3-40DE-A519-29BEC2164326}" srcOrd="1" destOrd="0" presId="urn:microsoft.com/office/officeart/2005/8/layout/orgChart1"/>
    <dgm:cxn modelId="{5C5CF266-037D-4493-A8DE-C174FF3AC06A}" srcId="{8963464D-E8E2-4A6D-B1CE-102884E2E0B7}" destId="{F4DD185D-AE74-4821-A39F-F7F011918764}" srcOrd="0" destOrd="0" parTransId="{3BBDB3AB-BB83-44D4-936F-2DCF20C81CDB}" sibTransId="{161E3907-7B5E-48C7-8D63-30B3E78E9992}"/>
    <dgm:cxn modelId="{D0F9783E-FB32-4982-8FFD-BB58F172EE60}" type="presOf" srcId="{F4DD185D-AE74-4821-A39F-F7F011918764}" destId="{D6089D80-D941-4A55-8DB7-C2847399C2F5}" srcOrd="0" destOrd="0" presId="urn:microsoft.com/office/officeart/2005/8/layout/orgChart1"/>
    <dgm:cxn modelId="{0D7F2BB5-FC6A-41AD-A6F4-73CEB8FA7ECD}" type="presOf" srcId="{F1E73795-DCDE-44F6-822B-62835443C668}" destId="{640B3415-91C9-4FBB-9A80-20AC7ED43C7F}" srcOrd="1" destOrd="0" presId="urn:microsoft.com/office/officeart/2005/8/layout/orgChart1"/>
    <dgm:cxn modelId="{8477FA0D-D847-425A-9FF7-4F897FC22E7D}" srcId="{F4DD185D-AE74-4821-A39F-F7F011918764}" destId="{C790C05A-F5F6-41BB-A69C-AC9B648EE981}" srcOrd="1" destOrd="0" parTransId="{3AE6C986-D9D0-4962-954A-C4FFF4C562F0}" sibTransId="{E97A3559-8A54-4071-A252-FE2A55F040FE}"/>
    <dgm:cxn modelId="{A136FF66-01BA-4916-B0B9-08771DD993DB}" type="presOf" srcId="{F1E73795-DCDE-44F6-822B-62835443C668}" destId="{26F1B8C8-1D04-4EBD-A2D3-DDB2A23D3462}" srcOrd="0" destOrd="0" presId="urn:microsoft.com/office/officeart/2005/8/layout/orgChart1"/>
    <dgm:cxn modelId="{17F99E5A-765D-4E5C-89F5-E853EECF4AD0}" type="presOf" srcId="{E5DA6FD8-EDEC-4270-995A-5E084BF535F5}" destId="{07927FC8-6A44-4E13-986A-0AE9F3317FB9}" srcOrd="0" destOrd="0" presId="urn:microsoft.com/office/officeart/2005/8/layout/orgChart1"/>
    <dgm:cxn modelId="{DB4178E0-C480-4EBA-88A2-7C7A47AB05D9}" srcId="{F4DD185D-AE74-4821-A39F-F7F011918764}" destId="{F1E73795-DCDE-44F6-822B-62835443C668}" srcOrd="0" destOrd="0" parTransId="{E5DA6FD8-EDEC-4270-995A-5E084BF535F5}" sibTransId="{3E9D93AA-E485-422A-9FCD-8960BB877E2B}"/>
    <dgm:cxn modelId="{D4146C0F-BA34-4F61-9635-46FCE7F3AB9D}" type="presOf" srcId="{3AE6C986-D9D0-4962-954A-C4FFF4C562F0}" destId="{DBB38B34-B0CE-4DB9-949D-9BC502C745DA}" srcOrd="0" destOrd="0" presId="urn:microsoft.com/office/officeart/2005/8/layout/orgChart1"/>
    <dgm:cxn modelId="{7A821B78-0C2A-46FC-AC10-F1BAC84B3D9E}" type="presParOf" srcId="{03C9BDC5-967C-4331-A951-E42B44157FB9}" destId="{C0701AB8-2835-47CE-A886-17470980501A}" srcOrd="0" destOrd="0" presId="urn:microsoft.com/office/officeart/2005/8/layout/orgChart1"/>
    <dgm:cxn modelId="{4C056D86-58D3-434F-BD4D-C230C7821EC9}" type="presParOf" srcId="{C0701AB8-2835-47CE-A886-17470980501A}" destId="{07549C91-F996-4968-8F2D-134CDAE374E2}" srcOrd="0" destOrd="0" presId="urn:microsoft.com/office/officeart/2005/8/layout/orgChart1"/>
    <dgm:cxn modelId="{6F40B504-A1AB-4F06-A2A0-ED4707D0343B}" type="presParOf" srcId="{07549C91-F996-4968-8F2D-134CDAE374E2}" destId="{D6089D80-D941-4A55-8DB7-C2847399C2F5}" srcOrd="0" destOrd="0" presId="urn:microsoft.com/office/officeart/2005/8/layout/orgChart1"/>
    <dgm:cxn modelId="{E804ECDC-56B6-474A-9A77-279BFB89E17F}" type="presParOf" srcId="{07549C91-F996-4968-8F2D-134CDAE374E2}" destId="{A73F0224-6F6F-4826-8C01-16B3397B27DA}" srcOrd="1" destOrd="0" presId="urn:microsoft.com/office/officeart/2005/8/layout/orgChart1"/>
    <dgm:cxn modelId="{424E8151-7275-4853-A870-2CD89554701B}" type="presParOf" srcId="{C0701AB8-2835-47CE-A886-17470980501A}" destId="{CF9F1672-0DA9-4428-BD9A-190E55A444A5}" srcOrd="1" destOrd="0" presId="urn:microsoft.com/office/officeart/2005/8/layout/orgChart1"/>
    <dgm:cxn modelId="{59C2A337-72D3-4877-9D8F-2249D3CB1104}" type="presParOf" srcId="{CF9F1672-0DA9-4428-BD9A-190E55A444A5}" destId="{07927FC8-6A44-4E13-986A-0AE9F3317FB9}" srcOrd="0" destOrd="0" presId="urn:microsoft.com/office/officeart/2005/8/layout/orgChart1"/>
    <dgm:cxn modelId="{EEE757BD-6964-468F-BA06-55F16A6EE798}" type="presParOf" srcId="{CF9F1672-0DA9-4428-BD9A-190E55A444A5}" destId="{E10EEB25-9F3A-4BA9-9E1D-15936EA54D7F}" srcOrd="1" destOrd="0" presId="urn:microsoft.com/office/officeart/2005/8/layout/orgChart1"/>
    <dgm:cxn modelId="{177A227F-1769-4C70-B53B-6E80FBEE4EA5}" type="presParOf" srcId="{E10EEB25-9F3A-4BA9-9E1D-15936EA54D7F}" destId="{F8EF5A41-2A10-4D6D-A6D0-F2B1558393D6}" srcOrd="0" destOrd="0" presId="urn:microsoft.com/office/officeart/2005/8/layout/orgChart1"/>
    <dgm:cxn modelId="{0313D77A-63FE-4124-96ED-6063293BCA81}" type="presParOf" srcId="{F8EF5A41-2A10-4D6D-A6D0-F2B1558393D6}" destId="{26F1B8C8-1D04-4EBD-A2D3-DDB2A23D3462}" srcOrd="0" destOrd="0" presId="urn:microsoft.com/office/officeart/2005/8/layout/orgChart1"/>
    <dgm:cxn modelId="{60E2C955-FE95-4140-955C-2D8916DC296F}" type="presParOf" srcId="{F8EF5A41-2A10-4D6D-A6D0-F2B1558393D6}" destId="{640B3415-91C9-4FBB-9A80-20AC7ED43C7F}" srcOrd="1" destOrd="0" presId="urn:microsoft.com/office/officeart/2005/8/layout/orgChart1"/>
    <dgm:cxn modelId="{9542AC54-F088-4C04-B4DD-D3DD57EC54F3}" type="presParOf" srcId="{E10EEB25-9F3A-4BA9-9E1D-15936EA54D7F}" destId="{F7900604-8AA2-4CB2-A265-820D74F2CA1D}" srcOrd="1" destOrd="0" presId="urn:microsoft.com/office/officeart/2005/8/layout/orgChart1"/>
    <dgm:cxn modelId="{4336DC20-EE1D-43EF-A59C-8AA898C9D9DA}" type="presParOf" srcId="{E10EEB25-9F3A-4BA9-9E1D-15936EA54D7F}" destId="{C274C641-B0E4-48DD-8369-1819A4F7F784}" srcOrd="2" destOrd="0" presId="urn:microsoft.com/office/officeart/2005/8/layout/orgChart1"/>
    <dgm:cxn modelId="{A9C733E6-3FC8-4516-B484-6BF58B99D841}" type="presParOf" srcId="{CF9F1672-0DA9-4428-BD9A-190E55A444A5}" destId="{DBB38B34-B0CE-4DB9-949D-9BC502C745DA}" srcOrd="2" destOrd="0" presId="urn:microsoft.com/office/officeart/2005/8/layout/orgChart1"/>
    <dgm:cxn modelId="{6FD35C30-2CCF-41C0-A30E-3F08327A6568}" type="presParOf" srcId="{CF9F1672-0DA9-4428-BD9A-190E55A444A5}" destId="{1B02CADC-C456-4C04-9599-970663B10852}" srcOrd="3" destOrd="0" presId="urn:microsoft.com/office/officeart/2005/8/layout/orgChart1"/>
    <dgm:cxn modelId="{C945A2A5-D033-4431-B168-64422723423B}" type="presParOf" srcId="{1B02CADC-C456-4C04-9599-970663B10852}" destId="{DCFF6340-C43F-4620-937C-A4E431537482}" srcOrd="0" destOrd="0" presId="urn:microsoft.com/office/officeart/2005/8/layout/orgChart1"/>
    <dgm:cxn modelId="{48471EB0-E0FD-4901-ADA8-C5064C29FEE7}" type="presParOf" srcId="{DCFF6340-C43F-4620-937C-A4E431537482}" destId="{ED06F70A-6012-4D01-8F94-DA460A96DBAC}" srcOrd="0" destOrd="0" presId="urn:microsoft.com/office/officeart/2005/8/layout/orgChart1"/>
    <dgm:cxn modelId="{5657B433-1942-40BC-B05E-56F34E39C43F}" type="presParOf" srcId="{DCFF6340-C43F-4620-937C-A4E431537482}" destId="{62AA2CE2-E1E3-40DE-A519-29BEC2164326}" srcOrd="1" destOrd="0" presId="urn:microsoft.com/office/officeart/2005/8/layout/orgChart1"/>
    <dgm:cxn modelId="{A4AF139E-6688-4F46-832C-88A950F64477}" type="presParOf" srcId="{1B02CADC-C456-4C04-9599-970663B10852}" destId="{8B7CCFD5-0FCD-422F-B84D-C04A661AE2D5}" srcOrd="1" destOrd="0" presId="urn:microsoft.com/office/officeart/2005/8/layout/orgChart1"/>
    <dgm:cxn modelId="{F340F573-505F-4C69-BC29-7F946BD5F49E}" type="presParOf" srcId="{1B02CADC-C456-4C04-9599-970663B10852}" destId="{76183EE9-1790-4012-AE61-E6E94F78B056}" srcOrd="2" destOrd="0" presId="urn:microsoft.com/office/officeart/2005/8/layout/orgChart1"/>
    <dgm:cxn modelId="{766C41B1-82D7-4439-AC79-27F01F149573}" type="presParOf" srcId="{CF9F1672-0DA9-4428-BD9A-190E55A444A5}" destId="{EB530C1B-23BC-4AEF-871E-33106CCCE946}" srcOrd="4" destOrd="0" presId="urn:microsoft.com/office/officeart/2005/8/layout/orgChart1"/>
    <dgm:cxn modelId="{E048D53B-9833-482A-B4CB-9B0335344270}" type="presParOf" srcId="{CF9F1672-0DA9-4428-BD9A-190E55A444A5}" destId="{245EE3F0-6375-4291-B843-2E82170A7A7C}" srcOrd="5" destOrd="0" presId="urn:microsoft.com/office/officeart/2005/8/layout/orgChart1"/>
    <dgm:cxn modelId="{8465A9B2-5E9D-4B2B-9F3C-157AF378FF7A}" type="presParOf" srcId="{245EE3F0-6375-4291-B843-2E82170A7A7C}" destId="{A37AF772-6F76-4BD6-B644-9312BA9425E6}" srcOrd="0" destOrd="0" presId="urn:microsoft.com/office/officeart/2005/8/layout/orgChart1"/>
    <dgm:cxn modelId="{08732A89-0F91-40C0-B03E-6055ED60F93B}" type="presParOf" srcId="{A37AF772-6F76-4BD6-B644-9312BA9425E6}" destId="{4191C49A-9AE0-4A60-91F0-1DF21E32F565}" srcOrd="0" destOrd="0" presId="urn:microsoft.com/office/officeart/2005/8/layout/orgChart1"/>
    <dgm:cxn modelId="{681470DF-192C-4D4B-98AF-71DFA6C77230}" type="presParOf" srcId="{A37AF772-6F76-4BD6-B644-9312BA9425E6}" destId="{CA80D957-215D-4CB8-98DF-E1BE2A47EEB0}" srcOrd="1" destOrd="0" presId="urn:microsoft.com/office/officeart/2005/8/layout/orgChart1"/>
    <dgm:cxn modelId="{F5463EEF-0E83-4E05-9B55-11B1CB4582C8}" type="presParOf" srcId="{245EE3F0-6375-4291-B843-2E82170A7A7C}" destId="{5BB29834-6C6F-4304-B667-A4769015EDA6}" srcOrd="1" destOrd="0" presId="urn:microsoft.com/office/officeart/2005/8/layout/orgChart1"/>
    <dgm:cxn modelId="{88BB6975-2249-4C65-8A06-18CC3BA09B01}" type="presParOf" srcId="{245EE3F0-6375-4291-B843-2E82170A7A7C}" destId="{2ACDAE6E-ADE8-47EA-992E-2BFE89DEFFF6}" srcOrd="2" destOrd="0" presId="urn:microsoft.com/office/officeart/2005/8/layout/orgChart1"/>
    <dgm:cxn modelId="{9CAFAE6C-5CF8-4345-9BA8-5DE9048832CE}" type="presParOf" srcId="{C0701AB8-2835-47CE-A886-17470980501A}" destId="{E862290C-1853-467F-B539-57BD8D00DF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3464D-E8E2-4A6D-B1CE-102884E2E0B7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4DD185D-AE74-4821-A39F-F7F011918764}">
      <dgm:prSet phldrT="[Текст]" custT="1"/>
      <dgm:spPr/>
      <dgm:t>
        <a:bodyPr/>
        <a:lstStyle/>
        <a:p>
          <a:r>
            <a:rPr lang="ru-RU" sz="2400" b="1" dirty="0" smtClean="0"/>
            <a:t>Карта градостроительного зонирования</a:t>
          </a:r>
          <a:endParaRPr lang="ru-RU" sz="2400" b="1" dirty="0"/>
        </a:p>
      </dgm:t>
    </dgm:pt>
    <dgm:pt modelId="{3BBDB3AB-BB83-44D4-936F-2DCF20C81CDB}" type="parTrans" cxnId="{5C5CF266-037D-4493-A8DE-C174FF3AC06A}">
      <dgm:prSet/>
      <dgm:spPr/>
      <dgm:t>
        <a:bodyPr/>
        <a:lstStyle/>
        <a:p>
          <a:endParaRPr lang="ru-RU"/>
        </a:p>
      </dgm:t>
    </dgm:pt>
    <dgm:pt modelId="{161E3907-7B5E-48C7-8D63-30B3E78E9992}" type="sibTrans" cxnId="{5C5CF266-037D-4493-A8DE-C174FF3AC06A}">
      <dgm:prSet/>
      <dgm:spPr/>
      <dgm:t>
        <a:bodyPr/>
        <a:lstStyle/>
        <a:p>
          <a:endParaRPr lang="ru-RU"/>
        </a:p>
      </dgm:t>
    </dgm:pt>
    <dgm:pt modelId="{F1E73795-DCDE-44F6-822B-62835443C668}">
      <dgm:prSet phldrT="[Текст]" custT="1"/>
      <dgm:spPr/>
      <dgm:t>
        <a:bodyPr/>
        <a:lstStyle/>
        <a:p>
          <a:r>
            <a:rPr lang="ru-RU" sz="2000" b="1" dirty="0" smtClean="0"/>
            <a:t>Карта </a:t>
          </a:r>
          <a:r>
            <a:rPr lang="ru-RU" sz="2000" b="1" dirty="0" smtClean="0"/>
            <a:t>архитектурно-градостроительного облика</a:t>
          </a:r>
          <a:endParaRPr lang="ru-RU" sz="2000" b="1" dirty="0"/>
        </a:p>
      </dgm:t>
    </dgm:pt>
    <dgm:pt modelId="{E5DA6FD8-EDEC-4270-995A-5E084BF535F5}" type="parTrans" cxnId="{DB4178E0-C480-4EBA-88A2-7C7A47AB05D9}">
      <dgm:prSet/>
      <dgm:spPr/>
      <dgm:t>
        <a:bodyPr/>
        <a:lstStyle/>
        <a:p>
          <a:endParaRPr lang="ru-RU"/>
        </a:p>
      </dgm:t>
    </dgm:pt>
    <dgm:pt modelId="{3E9D93AA-E485-422A-9FCD-8960BB877E2B}" type="sibTrans" cxnId="{DB4178E0-C480-4EBA-88A2-7C7A47AB05D9}">
      <dgm:prSet/>
      <dgm:spPr/>
      <dgm:t>
        <a:bodyPr/>
        <a:lstStyle/>
        <a:p>
          <a:endParaRPr lang="ru-RU"/>
        </a:p>
      </dgm:t>
    </dgm:pt>
    <dgm:pt modelId="{BBFB00EC-A935-4B0B-B743-5AF94FAF586E}">
      <dgm:prSet phldrT="[Текст]" custT="1"/>
      <dgm:spPr/>
      <dgm:t>
        <a:bodyPr/>
        <a:lstStyle/>
        <a:p>
          <a:r>
            <a:rPr lang="ru-RU" sz="2000" b="1" dirty="0" smtClean="0"/>
            <a:t>Карта зон с особыми условиями использования территории</a:t>
          </a:r>
          <a:endParaRPr lang="ru-RU" sz="2000" b="1" dirty="0"/>
        </a:p>
      </dgm:t>
    </dgm:pt>
    <dgm:pt modelId="{B5DCAF13-A9C8-4387-975D-35FE27D67576}" type="parTrans" cxnId="{33336587-9F69-4042-87A3-4F0F7BC872DA}">
      <dgm:prSet/>
      <dgm:spPr/>
      <dgm:t>
        <a:bodyPr/>
        <a:lstStyle/>
        <a:p>
          <a:endParaRPr lang="ru-RU"/>
        </a:p>
      </dgm:t>
    </dgm:pt>
    <dgm:pt modelId="{B6F2C52E-CA3D-40BD-B8FA-3027DB83F380}" type="sibTrans" cxnId="{33336587-9F69-4042-87A3-4F0F7BC872DA}">
      <dgm:prSet/>
      <dgm:spPr/>
      <dgm:t>
        <a:bodyPr/>
        <a:lstStyle/>
        <a:p>
          <a:endParaRPr lang="ru-RU"/>
        </a:p>
      </dgm:t>
    </dgm:pt>
    <dgm:pt modelId="{03C9BDC5-967C-4331-A951-E42B44157FB9}" type="pres">
      <dgm:prSet presAssocID="{8963464D-E8E2-4A6D-B1CE-102884E2E0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701AB8-2835-47CE-A886-17470980501A}" type="pres">
      <dgm:prSet presAssocID="{F4DD185D-AE74-4821-A39F-F7F01191876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549C91-F996-4968-8F2D-134CDAE374E2}" type="pres">
      <dgm:prSet presAssocID="{F4DD185D-AE74-4821-A39F-F7F011918764}" presName="rootComposite1" presStyleCnt="0"/>
      <dgm:spPr/>
      <dgm:t>
        <a:bodyPr/>
        <a:lstStyle/>
        <a:p>
          <a:endParaRPr lang="ru-RU"/>
        </a:p>
      </dgm:t>
    </dgm:pt>
    <dgm:pt modelId="{D6089D80-D941-4A55-8DB7-C2847399C2F5}" type="pres">
      <dgm:prSet presAssocID="{F4DD185D-AE74-4821-A39F-F7F011918764}" presName="rootText1" presStyleLbl="node0" presStyleIdx="0" presStyleCnt="1" custScaleX="269907" custScaleY="33516" custLinFactNeighborX="3526" custLinFactNeighborY="-46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F0224-6F6F-4826-8C01-16B3397B27DA}" type="pres">
      <dgm:prSet presAssocID="{F4DD185D-AE74-4821-A39F-F7F0119187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9F1672-0DA9-4428-BD9A-190E55A444A5}" type="pres">
      <dgm:prSet presAssocID="{F4DD185D-AE74-4821-A39F-F7F011918764}" presName="hierChild2" presStyleCnt="0"/>
      <dgm:spPr/>
      <dgm:t>
        <a:bodyPr/>
        <a:lstStyle/>
        <a:p>
          <a:endParaRPr lang="ru-RU"/>
        </a:p>
      </dgm:t>
    </dgm:pt>
    <dgm:pt modelId="{07927FC8-6A44-4E13-986A-0AE9F3317FB9}" type="pres">
      <dgm:prSet presAssocID="{E5DA6FD8-EDEC-4270-995A-5E084BF535F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10EEB25-9F3A-4BA9-9E1D-15936EA54D7F}" type="pres">
      <dgm:prSet presAssocID="{F1E73795-DCDE-44F6-822B-62835443C66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8EF5A41-2A10-4D6D-A6D0-F2B1558393D6}" type="pres">
      <dgm:prSet presAssocID="{F1E73795-DCDE-44F6-822B-62835443C668}" presName="rootComposite" presStyleCnt="0"/>
      <dgm:spPr/>
      <dgm:t>
        <a:bodyPr/>
        <a:lstStyle/>
        <a:p>
          <a:endParaRPr lang="ru-RU"/>
        </a:p>
      </dgm:t>
    </dgm:pt>
    <dgm:pt modelId="{26F1B8C8-1D04-4EBD-A2D3-DDB2A23D3462}" type="pres">
      <dgm:prSet presAssocID="{F1E73795-DCDE-44F6-822B-62835443C668}" presName="rootText" presStyleLbl="node2" presStyleIdx="0" presStyleCnt="2" custScaleX="132581" custScaleY="67870" custLinFactX="58233" custLinFactNeighborX="100000" custLinFactNeighborY="1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B3415-91C9-4FBB-9A80-20AC7ED43C7F}" type="pres">
      <dgm:prSet presAssocID="{F1E73795-DCDE-44F6-822B-62835443C668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900604-8AA2-4CB2-A265-820D74F2CA1D}" type="pres">
      <dgm:prSet presAssocID="{F1E73795-DCDE-44F6-822B-62835443C668}" presName="hierChild4" presStyleCnt="0"/>
      <dgm:spPr/>
      <dgm:t>
        <a:bodyPr/>
        <a:lstStyle/>
        <a:p>
          <a:endParaRPr lang="ru-RU"/>
        </a:p>
      </dgm:t>
    </dgm:pt>
    <dgm:pt modelId="{C274C641-B0E4-48DD-8369-1819A4F7F784}" type="pres">
      <dgm:prSet presAssocID="{F1E73795-DCDE-44F6-822B-62835443C668}" presName="hierChild5" presStyleCnt="0"/>
      <dgm:spPr/>
      <dgm:t>
        <a:bodyPr/>
        <a:lstStyle/>
        <a:p>
          <a:endParaRPr lang="ru-RU"/>
        </a:p>
      </dgm:t>
    </dgm:pt>
    <dgm:pt modelId="{EB530C1B-23BC-4AEF-871E-33106CCCE946}" type="pres">
      <dgm:prSet presAssocID="{B5DCAF13-A9C8-4387-975D-35FE27D6757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45EE3F0-6375-4291-B843-2E82170A7A7C}" type="pres">
      <dgm:prSet presAssocID="{BBFB00EC-A935-4B0B-B743-5AF94FAF58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7AF772-6F76-4BD6-B644-9312BA9425E6}" type="pres">
      <dgm:prSet presAssocID="{BBFB00EC-A935-4B0B-B743-5AF94FAF586E}" presName="rootComposite" presStyleCnt="0"/>
      <dgm:spPr/>
      <dgm:t>
        <a:bodyPr/>
        <a:lstStyle/>
        <a:p>
          <a:endParaRPr lang="ru-RU"/>
        </a:p>
      </dgm:t>
    </dgm:pt>
    <dgm:pt modelId="{4191C49A-9AE0-4A60-91F0-1DF21E32F565}" type="pres">
      <dgm:prSet presAssocID="{BBFB00EC-A935-4B0B-B743-5AF94FAF586E}" presName="rootText" presStyleLbl="node2" presStyleIdx="1" presStyleCnt="2" custScaleX="138476" custScaleY="70808" custLinFactX="-46409" custLinFactNeighborX="-100000" custLinFactNeighborY="1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0D957-215D-4CB8-98DF-E1BE2A47EEB0}" type="pres">
      <dgm:prSet presAssocID="{BBFB00EC-A935-4B0B-B743-5AF94FAF586E}" presName="rootConnector" presStyleLbl="node2" presStyleIdx="1" presStyleCnt="2"/>
      <dgm:spPr/>
      <dgm:t>
        <a:bodyPr/>
        <a:lstStyle/>
        <a:p>
          <a:endParaRPr lang="ru-RU"/>
        </a:p>
      </dgm:t>
    </dgm:pt>
    <dgm:pt modelId="{5BB29834-6C6F-4304-B667-A4769015EDA6}" type="pres">
      <dgm:prSet presAssocID="{BBFB00EC-A935-4B0B-B743-5AF94FAF586E}" presName="hierChild4" presStyleCnt="0"/>
      <dgm:spPr/>
      <dgm:t>
        <a:bodyPr/>
        <a:lstStyle/>
        <a:p>
          <a:endParaRPr lang="ru-RU"/>
        </a:p>
      </dgm:t>
    </dgm:pt>
    <dgm:pt modelId="{2ACDAE6E-ADE8-47EA-992E-2BFE89DEFFF6}" type="pres">
      <dgm:prSet presAssocID="{BBFB00EC-A935-4B0B-B743-5AF94FAF586E}" presName="hierChild5" presStyleCnt="0"/>
      <dgm:spPr/>
      <dgm:t>
        <a:bodyPr/>
        <a:lstStyle/>
        <a:p>
          <a:endParaRPr lang="ru-RU"/>
        </a:p>
      </dgm:t>
    </dgm:pt>
    <dgm:pt modelId="{E862290C-1853-467F-B539-57BD8D00DF7A}" type="pres">
      <dgm:prSet presAssocID="{F4DD185D-AE74-4821-A39F-F7F011918764}" presName="hierChild3" presStyleCnt="0"/>
      <dgm:spPr/>
      <dgm:t>
        <a:bodyPr/>
        <a:lstStyle/>
        <a:p>
          <a:endParaRPr lang="ru-RU"/>
        </a:p>
      </dgm:t>
    </dgm:pt>
  </dgm:ptLst>
  <dgm:cxnLst>
    <dgm:cxn modelId="{F6273147-A3BE-4624-932C-4D410F619096}" type="presOf" srcId="{F4DD185D-AE74-4821-A39F-F7F011918764}" destId="{D6089D80-D941-4A55-8DB7-C2847399C2F5}" srcOrd="0" destOrd="0" presId="urn:microsoft.com/office/officeart/2005/8/layout/orgChart1"/>
    <dgm:cxn modelId="{851B0EDE-A087-438B-B773-F5169DE900CF}" type="presOf" srcId="{F4DD185D-AE74-4821-A39F-F7F011918764}" destId="{A73F0224-6F6F-4826-8C01-16B3397B27DA}" srcOrd="1" destOrd="0" presId="urn:microsoft.com/office/officeart/2005/8/layout/orgChart1"/>
    <dgm:cxn modelId="{7A00E3F2-E312-4A28-B8CE-B396F89F6638}" type="presOf" srcId="{BBFB00EC-A935-4B0B-B743-5AF94FAF586E}" destId="{CA80D957-215D-4CB8-98DF-E1BE2A47EEB0}" srcOrd="1" destOrd="0" presId="urn:microsoft.com/office/officeart/2005/8/layout/orgChart1"/>
    <dgm:cxn modelId="{3FE88929-80E0-45F6-8A1E-D210CF352CA5}" type="presOf" srcId="{F1E73795-DCDE-44F6-822B-62835443C668}" destId="{26F1B8C8-1D04-4EBD-A2D3-DDB2A23D3462}" srcOrd="0" destOrd="0" presId="urn:microsoft.com/office/officeart/2005/8/layout/orgChart1"/>
    <dgm:cxn modelId="{5C5CF266-037D-4493-A8DE-C174FF3AC06A}" srcId="{8963464D-E8E2-4A6D-B1CE-102884E2E0B7}" destId="{F4DD185D-AE74-4821-A39F-F7F011918764}" srcOrd="0" destOrd="0" parTransId="{3BBDB3AB-BB83-44D4-936F-2DCF20C81CDB}" sibTransId="{161E3907-7B5E-48C7-8D63-30B3E78E9992}"/>
    <dgm:cxn modelId="{CDF4ADB3-D8C4-4594-832E-0E21DABABF82}" type="presOf" srcId="{E5DA6FD8-EDEC-4270-995A-5E084BF535F5}" destId="{07927FC8-6A44-4E13-986A-0AE9F3317FB9}" srcOrd="0" destOrd="0" presId="urn:microsoft.com/office/officeart/2005/8/layout/orgChart1"/>
    <dgm:cxn modelId="{33336587-9F69-4042-87A3-4F0F7BC872DA}" srcId="{F4DD185D-AE74-4821-A39F-F7F011918764}" destId="{BBFB00EC-A935-4B0B-B743-5AF94FAF586E}" srcOrd="1" destOrd="0" parTransId="{B5DCAF13-A9C8-4387-975D-35FE27D67576}" sibTransId="{B6F2C52E-CA3D-40BD-B8FA-3027DB83F380}"/>
    <dgm:cxn modelId="{CC0D449E-C88C-4C40-BD53-ECD2C41DF842}" type="presOf" srcId="{BBFB00EC-A935-4B0B-B743-5AF94FAF586E}" destId="{4191C49A-9AE0-4A60-91F0-1DF21E32F565}" srcOrd="0" destOrd="0" presId="urn:microsoft.com/office/officeart/2005/8/layout/orgChart1"/>
    <dgm:cxn modelId="{1C9E173A-972E-42A8-A1B5-A4B55ADA4EC6}" type="presOf" srcId="{B5DCAF13-A9C8-4387-975D-35FE27D67576}" destId="{EB530C1B-23BC-4AEF-871E-33106CCCE946}" srcOrd="0" destOrd="0" presId="urn:microsoft.com/office/officeart/2005/8/layout/orgChart1"/>
    <dgm:cxn modelId="{3657ED21-6476-46F5-A14E-950AA919CEBC}" type="presOf" srcId="{8963464D-E8E2-4A6D-B1CE-102884E2E0B7}" destId="{03C9BDC5-967C-4331-A951-E42B44157FB9}" srcOrd="0" destOrd="0" presId="urn:microsoft.com/office/officeart/2005/8/layout/orgChart1"/>
    <dgm:cxn modelId="{DB4178E0-C480-4EBA-88A2-7C7A47AB05D9}" srcId="{F4DD185D-AE74-4821-A39F-F7F011918764}" destId="{F1E73795-DCDE-44F6-822B-62835443C668}" srcOrd="0" destOrd="0" parTransId="{E5DA6FD8-EDEC-4270-995A-5E084BF535F5}" sibTransId="{3E9D93AA-E485-422A-9FCD-8960BB877E2B}"/>
    <dgm:cxn modelId="{8291C3CB-54EF-4E15-8100-A2662E760123}" type="presOf" srcId="{F1E73795-DCDE-44F6-822B-62835443C668}" destId="{640B3415-91C9-4FBB-9A80-20AC7ED43C7F}" srcOrd="1" destOrd="0" presId="urn:microsoft.com/office/officeart/2005/8/layout/orgChart1"/>
    <dgm:cxn modelId="{5455C74B-1F9F-40EB-A967-73C0CB491F39}" type="presParOf" srcId="{03C9BDC5-967C-4331-A951-E42B44157FB9}" destId="{C0701AB8-2835-47CE-A886-17470980501A}" srcOrd="0" destOrd="0" presId="urn:microsoft.com/office/officeart/2005/8/layout/orgChart1"/>
    <dgm:cxn modelId="{8E71AFC8-3091-494A-AAD3-4AF7A9DEBFF3}" type="presParOf" srcId="{C0701AB8-2835-47CE-A886-17470980501A}" destId="{07549C91-F996-4968-8F2D-134CDAE374E2}" srcOrd="0" destOrd="0" presId="urn:microsoft.com/office/officeart/2005/8/layout/orgChart1"/>
    <dgm:cxn modelId="{F9D9D116-6CB2-44C3-9027-673884F90CC7}" type="presParOf" srcId="{07549C91-F996-4968-8F2D-134CDAE374E2}" destId="{D6089D80-D941-4A55-8DB7-C2847399C2F5}" srcOrd="0" destOrd="0" presId="urn:microsoft.com/office/officeart/2005/8/layout/orgChart1"/>
    <dgm:cxn modelId="{8B88F38D-2634-41E9-8392-089864DED4CA}" type="presParOf" srcId="{07549C91-F996-4968-8F2D-134CDAE374E2}" destId="{A73F0224-6F6F-4826-8C01-16B3397B27DA}" srcOrd="1" destOrd="0" presId="urn:microsoft.com/office/officeart/2005/8/layout/orgChart1"/>
    <dgm:cxn modelId="{C02C5507-D050-42EC-AEE6-A9330009D550}" type="presParOf" srcId="{C0701AB8-2835-47CE-A886-17470980501A}" destId="{CF9F1672-0DA9-4428-BD9A-190E55A444A5}" srcOrd="1" destOrd="0" presId="urn:microsoft.com/office/officeart/2005/8/layout/orgChart1"/>
    <dgm:cxn modelId="{3CF1D390-478A-4046-B79D-50070E21D416}" type="presParOf" srcId="{CF9F1672-0DA9-4428-BD9A-190E55A444A5}" destId="{07927FC8-6A44-4E13-986A-0AE9F3317FB9}" srcOrd="0" destOrd="0" presId="urn:microsoft.com/office/officeart/2005/8/layout/orgChart1"/>
    <dgm:cxn modelId="{70CE850A-F8F9-4034-9108-AE78A2A84A5E}" type="presParOf" srcId="{CF9F1672-0DA9-4428-BD9A-190E55A444A5}" destId="{E10EEB25-9F3A-4BA9-9E1D-15936EA54D7F}" srcOrd="1" destOrd="0" presId="urn:microsoft.com/office/officeart/2005/8/layout/orgChart1"/>
    <dgm:cxn modelId="{8912F9BD-B2F8-417C-B4B9-99BC0900D333}" type="presParOf" srcId="{E10EEB25-9F3A-4BA9-9E1D-15936EA54D7F}" destId="{F8EF5A41-2A10-4D6D-A6D0-F2B1558393D6}" srcOrd="0" destOrd="0" presId="urn:microsoft.com/office/officeart/2005/8/layout/orgChart1"/>
    <dgm:cxn modelId="{2DF29384-1E29-44C2-BFB8-E15FCA5E927B}" type="presParOf" srcId="{F8EF5A41-2A10-4D6D-A6D0-F2B1558393D6}" destId="{26F1B8C8-1D04-4EBD-A2D3-DDB2A23D3462}" srcOrd="0" destOrd="0" presId="urn:microsoft.com/office/officeart/2005/8/layout/orgChart1"/>
    <dgm:cxn modelId="{6361878A-C886-4972-A95D-5B4CE65CF596}" type="presParOf" srcId="{F8EF5A41-2A10-4D6D-A6D0-F2B1558393D6}" destId="{640B3415-91C9-4FBB-9A80-20AC7ED43C7F}" srcOrd="1" destOrd="0" presId="urn:microsoft.com/office/officeart/2005/8/layout/orgChart1"/>
    <dgm:cxn modelId="{A71355E4-EACA-413C-B5B0-6974BCA8B605}" type="presParOf" srcId="{E10EEB25-9F3A-4BA9-9E1D-15936EA54D7F}" destId="{F7900604-8AA2-4CB2-A265-820D74F2CA1D}" srcOrd="1" destOrd="0" presId="urn:microsoft.com/office/officeart/2005/8/layout/orgChart1"/>
    <dgm:cxn modelId="{B2F09E37-C15D-40D6-BB07-E0A5C59DE45F}" type="presParOf" srcId="{E10EEB25-9F3A-4BA9-9E1D-15936EA54D7F}" destId="{C274C641-B0E4-48DD-8369-1819A4F7F784}" srcOrd="2" destOrd="0" presId="urn:microsoft.com/office/officeart/2005/8/layout/orgChart1"/>
    <dgm:cxn modelId="{C3F73A3B-51B1-4B3D-A76C-48B748E1130E}" type="presParOf" srcId="{CF9F1672-0DA9-4428-BD9A-190E55A444A5}" destId="{EB530C1B-23BC-4AEF-871E-33106CCCE946}" srcOrd="2" destOrd="0" presId="urn:microsoft.com/office/officeart/2005/8/layout/orgChart1"/>
    <dgm:cxn modelId="{A905C845-3DE6-4460-92F3-A3CA74588079}" type="presParOf" srcId="{CF9F1672-0DA9-4428-BD9A-190E55A444A5}" destId="{245EE3F0-6375-4291-B843-2E82170A7A7C}" srcOrd="3" destOrd="0" presId="urn:microsoft.com/office/officeart/2005/8/layout/orgChart1"/>
    <dgm:cxn modelId="{578ADB41-83BF-47C5-9708-84F8B557DB58}" type="presParOf" srcId="{245EE3F0-6375-4291-B843-2E82170A7A7C}" destId="{A37AF772-6F76-4BD6-B644-9312BA9425E6}" srcOrd="0" destOrd="0" presId="urn:microsoft.com/office/officeart/2005/8/layout/orgChart1"/>
    <dgm:cxn modelId="{D203865B-8E20-4FD8-88D3-63F7BA77BDB4}" type="presParOf" srcId="{A37AF772-6F76-4BD6-B644-9312BA9425E6}" destId="{4191C49A-9AE0-4A60-91F0-1DF21E32F565}" srcOrd="0" destOrd="0" presId="urn:microsoft.com/office/officeart/2005/8/layout/orgChart1"/>
    <dgm:cxn modelId="{23B71CD1-31B1-4C71-A5A8-01304E2168EA}" type="presParOf" srcId="{A37AF772-6F76-4BD6-B644-9312BA9425E6}" destId="{CA80D957-215D-4CB8-98DF-E1BE2A47EEB0}" srcOrd="1" destOrd="0" presId="urn:microsoft.com/office/officeart/2005/8/layout/orgChart1"/>
    <dgm:cxn modelId="{50BDFA5A-D1B8-4A4A-AC4D-D49A36F8F5D9}" type="presParOf" srcId="{245EE3F0-6375-4291-B843-2E82170A7A7C}" destId="{5BB29834-6C6F-4304-B667-A4769015EDA6}" srcOrd="1" destOrd="0" presId="urn:microsoft.com/office/officeart/2005/8/layout/orgChart1"/>
    <dgm:cxn modelId="{095949F0-C919-4F45-979F-7E3934503AA2}" type="presParOf" srcId="{245EE3F0-6375-4291-B843-2E82170A7A7C}" destId="{2ACDAE6E-ADE8-47EA-992E-2BFE89DEFFF6}" srcOrd="2" destOrd="0" presId="urn:microsoft.com/office/officeart/2005/8/layout/orgChart1"/>
    <dgm:cxn modelId="{4A7BAF01-D168-4FFC-8721-0471B018B2F6}" type="presParOf" srcId="{C0701AB8-2835-47CE-A886-17470980501A}" destId="{E862290C-1853-467F-B539-57BD8D00DF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3464D-E8E2-4A6D-B1CE-102884E2E0B7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4DD185D-AE74-4821-A39F-F7F011918764}">
      <dgm:prSet phldrT="[Текст]" custT="1"/>
      <dgm:spPr/>
      <dgm:t>
        <a:bodyPr/>
        <a:lstStyle/>
        <a:p>
          <a:r>
            <a:rPr lang="ru-RU" sz="1400" b="1" dirty="0" smtClean="0"/>
            <a:t>Виды разрешенного использования</a:t>
          </a:r>
          <a:endParaRPr lang="ru-RU" sz="1400" b="1" dirty="0"/>
        </a:p>
      </dgm:t>
    </dgm:pt>
    <dgm:pt modelId="{3BBDB3AB-BB83-44D4-936F-2DCF20C81CDB}" type="parTrans" cxnId="{5C5CF266-037D-4493-A8DE-C174FF3AC06A}">
      <dgm:prSet/>
      <dgm:spPr/>
      <dgm:t>
        <a:bodyPr/>
        <a:lstStyle/>
        <a:p>
          <a:endParaRPr lang="ru-RU"/>
        </a:p>
      </dgm:t>
    </dgm:pt>
    <dgm:pt modelId="{161E3907-7B5E-48C7-8D63-30B3E78E9992}" type="sibTrans" cxnId="{5C5CF266-037D-4493-A8DE-C174FF3AC06A}">
      <dgm:prSet/>
      <dgm:spPr/>
      <dgm:t>
        <a:bodyPr/>
        <a:lstStyle/>
        <a:p>
          <a:endParaRPr lang="ru-RU"/>
        </a:p>
      </dgm:t>
    </dgm:pt>
    <dgm:pt modelId="{F1E73795-DCDE-44F6-822B-62835443C668}">
      <dgm:prSet phldrT="[Текст]" custT="1"/>
      <dgm:spPr/>
      <dgm:t>
        <a:bodyPr/>
        <a:lstStyle/>
        <a:p>
          <a:r>
            <a:rPr lang="ru-RU" sz="1400" dirty="0" smtClean="0"/>
            <a:t>основные </a:t>
          </a:r>
          <a:endParaRPr lang="ru-RU" sz="1400" dirty="0"/>
        </a:p>
      </dgm:t>
    </dgm:pt>
    <dgm:pt modelId="{E5DA6FD8-EDEC-4270-995A-5E084BF535F5}" type="parTrans" cxnId="{DB4178E0-C480-4EBA-88A2-7C7A47AB05D9}">
      <dgm:prSet/>
      <dgm:spPr/>
      <dgm:t>
        <a:bodyPr/>
        <a:lstStyle/>
        <a:p>
          <a:endParaRPr lang="ru-RU"/>
        </a:p>
      </dgm:t>
    </dgm:pt>
    <dgm:pt modelId="{3E9D93AA-E485-422A-9FCD-8960BB877E2B}" type="sibTrans" cxnId="{DB4178E0-C480-4EBA-88A2-7C7A47AB05D9}">
      <dgm:prSet/>
      <dgm:spPr/>
      <dgm:t>
        <a:bodyPr/>
        <a:lstStyle/>
        <a:p>
          <a:endParaRPr lang="ru-RU"/>
        </a:p>
      </dgm:t>
    </dgm:pt>
    <dgm:pt modelId="{C790C05A-F5F6-41BB-A69C-AC9B648EE981}">
      <dgm:prSet phldrT="[Текст]" custT="1"/>
      <dgm:spPr/>
      <dgm:t>
        <a:bodyPr/>
        <a:lstStyle/>
        <a:p>
          <a:r>
            <a:rPr lang="ru-RU" sz="1400" dirty="0" smtClean="0"/>
            <a:t>условно разрешенные</a:t>
          </a:r>
          <a:endParaRPr lang="ru-RU" sz="1400" dirty="0"/>
        </a:p>
      </dgm:t>
    </dgm:pt>
    <dgm:pt modelId="{3AE6C986-D9D0-4962-954A-C4FFF4C562F0}" type="parTrans" cxnId="{8477FA0D-D847-425A-9FF7-4F897FC22E7D}">
      <dgm:prSet/>
      <dgm:spPr/>
      <dgm:t>
        <a:bodyPr/>
        <a:lstStyle/>
        <a:p>
          <a:endParaRPr lang="ru-RU"/>
        </a:p>
      </dgm:t>
    </dgm:pt>
    <dgm:pt modelId="{E97A3559-8A54-4071-A252-FE2A55F040FE}" type="sibTrans" cxnId="{8477FA0D-D847-425A-9FF7-4F897FC22E7D}">
      <dgm:prSet/>
      <dgm:spPr/>
      <dgm:t>
        <a:bodyPr/>
        <a:lstStyle/>
        <a:p>
          <a:endParaRPr lang="ru-RU"/>
        </a:p>
      </dgm:t>
    </dgm:pt>
    <dgm:pt modelId="{BBFB00EC-A935-4B0B-B743-5AF94FAF58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вспомогательные</a:t>
          </a:r>
          <a:endParaRPr lang="ru-RU" sz="1400" dirty="0"/>
        </a:p>
      </dgm:t>
    </dgm:pt>
    <dgm:pt modelId="{B5DCAF13-A9C8-4387-975D-35FE27D67576}" type="parTrans" cxnId="{33336587-9F69-4042-87A3-4F0F7BC872DA}">
      <dgm:prSet/>
      <dgm:spPr/>
      <dgm:t>
        <a:bodyPr/>
        <a:lstStyle/>
        <a:p>
          <a:endParaRPr lang="ru-RU"/>
        </a:p>
      </dgm:t>
    </dgm:pt>
    <dgm:pt modelId="{B6F2C52E-CA3D-40BD-B8FA-3027DB83F380}" type="sibTrans" cxnId="{33336587-9F69-4042-87A3-4F0F7BC872DA}">
      <dgm:prSet/>
      <dgm:spPr/>
      <dgm:t>
        <a:bodyPr/>
        <a:lstStyle/>
        <a:p>
          <a:endParaRPr lang="ru-RU"/>
        </a:p>
      </dgm:t>
    </dgm:pt>
    <dgm:pt modelId="{03C9BDC5-967C-4331-A951-E42B44157FB9}" type="pres">
      <dgm:prSet presAssocID="{8963464D-E8E2-4A6D-B1CE-102884E2E0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701AB8-2835-47CE-A886-17470980501A}" type="pres">
      <dgm:prSet presAssocID="{F4DD185D-AE74-4821-A39F-F7F01191876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549C91-F996-4968-8F2D-134CDAE374E2}" type="pres">
      <dgm:prSet presAssocID="{F4DD185D-AE74-4821-A39F-F7F011918764}" presName="rootComposite1" presStyleCnt="0"/>
      <dgm:spPr/>
      <dgm:t>
        <a:bodyPr/>
        <a:lstStyle/>
        <a:p>
          <a:endParaRPr lang="ru-RU"/>
        </a:p>
      </dgm:t>
    </dgm:pt>
    <dgm:pt modelId="{D6089D80-D941-4A55-8DB7-C2847399C2F5}" type="pres">
      <dgm:prSet presAssocID="{F4DD185D-AE74-4821-A39F-F7F011918764}" presName="rootText1" presStyleLbl="node0" presStyleIdx="0" presStyleCnt="1" custScaleX="168336" custScaleY="35131" custLinFactNeighborX="-1364" custLinFactNeighborY="-88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F0224-6F6F-4826-8C01-16B3397B27DA}" type="pres">
      <dgm:prSet presAssocID="{F4DD185D-AE74-4821-A39F-F7F0119187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9F1672-0DA9-4428-BD9A-190E55A444A5}" type="pres">
      <dgm:prSet presAssocID="{F4DD185D-AE74-4821-A39F-F7F011918764}" presName="hierChild2" presStyleCnt="0"/>
      <dgm:spPr/>
      <dgm:t>
        <a:bodyPr/>
        <a:lstStyle/>
        <a:p>
          <a:endParaRPr lang="ru-RU"/>
        </a:p>
      </dgm:t>
    </dgm:pt>
    <dgm:pt modelId="{07927FC8-6A44-4E13-986A-0AE9F3317FB9}" type="pres">
      <dgm:prSet presAssocID="{E5DA6FD8-EDEC-4270-995A-5E084BF535F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10EEB25-9F3A-4BA9-9E1D-15936EA54D7F}" type="pres">
      <dgm:prSet presAssocID="{F1E73795-DCDE-44F6-822B-62835443C66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8EF5A41-2A10-4D6D-A6D0-F2B1558393D6}" type="pres">
      <dgm:prSet presAssocID="{F1E73795-DCDE-44F6-822B-62835443C668}" presName="rootComposite" presStyleCnt="0"/>
      <dgm:spPr/>
      <dgm:t>
        <a:bodyPr/>
        <a:lstStyle/>
        <a:p>
          <a:endParaRPr lang="ru-RU"/>
        </a:p>
      </dgm:t>
    </dgm:pt>
    <dgm:pt modelId="{26F1B8C8-1D04-4EBD-A2D3-DDB2A23D3462}" type="pres">
      <dgm:prSet presAssocID="{F1E73795-DCDE-44F6-822B-62835443C668}" presName="rootText" presStyleLbl="node2" presStyleIdx="0" presStyleCnt="3" custScaleX="98496" custScaleY="35429" custLinFactNeighborX="2624" custLinFactNeighborY="-96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B3415-91C9-4FBB-9A80-20AC7ED43C7F}" type="pres">
      <dgm:prSet presAssocID="{F1E73795-DCDE-44F6-822B-62835443C668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900604-8AA2-4CB2-A265-820D74F2CA1D}" type="pres">
      <dgm:prSet presAssocID="{F1E73795-DCDE-44F6-822B-62835443C668}" presName="hierChild4" presStyleCnt="0"/>
      <dgm:spPr/>
      <dgm:t>
        <a:bodyPr/>
        <a:lstStyle/>
        <a:p>
          <a:endParaRPr lang="ru-RU"/>
        </a:p>
      </dgm:t>
    </dgm:pt>
    <dgm:pt modelId="{C274C641-B0E4-48DD-8369-1819A4F7F784}" type="pres">
      <dgm:prSet presAssocID="{F1E73795-DCDE-44F6-822B-62835443C668}" presName="hierChild5" presStyleCnt="0"/>
      <dgm:spPr/>
      <dgm:t>
        <a:bodyPr/>
        <a:lstStyle/>
        <a:p>
          <a:endParaRPr lang="ru-RU"/>
        </a:p>
      </dgm:t>
    </dgm:pt>
    <dgm:pt modelId="{DBB38B34-B0CE-4DB9-949D-9BC502C745DA}" type="pres">
      <dgm:prSet presAssocID="{3AE6C986-D9D0-4962-954A-C4FFF4C562F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02CADC-C456-4C04-9599-970663B10852}" type="pres">
      <dgm:prSet presAssocID="{C790C05A-F5F6-41BB-A69C-AC9B648EE98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FF6340-C43F-4620-937C-A4E431537482}" type="pres">
      <dgm:prSet presAssocID="{C790C05A-F5F6-41BB-A69C-AC9B648EE981}" presName="rootComposite" presStyleCnt="0"/>
      <dgm:spPr/>
      <dgm:t>
        <a:bodyPr/>
        <a:lstStyle/>
        <a:p>
          <a:endParaRPr lang="ru-RU"/>
        </a:p>
      </dgm:t>
    </dgm:pt>
    <dgm:pt modelId="{ED06F70A-6012-4D01-8F94-DA460A96DBAC}" type="pres">
      <dgm:prSet presAssocID="{C790C05A-F5F6-41BB-A69C-AC9B648EE981}" presName="rootText" presStyleLbl="node2" presStyleIdx="1" presStyleCnt="3" custScaleY="36033" custLinFactNeighborX="-12863" custLinFactNeighborY="-96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A2CE2-E1E3-40DE-A519-29BEC2164326}" type="pres">
      <dgm:prSet presAssocID="{C790C05A-F5F6-41BB-A69C-AC9B648EE981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7CCFD5-0FCD-422F-B84D-C04A661AE2D5}" type="pres">
      <dgm:prSet presAssocID="{C790C05A-F5F6-41BB-A69C-AC9B648EE981}" presName="hierChild4" presStyleCnt="0"/>
      <dgm:spPr/>
      <dgm:t>
        <a:bodyPr/>
        <a:lstStyle/>
        <a:p>
          <a:endParaRPr lang="ru-RU"/>
        </a:p>
      </dgm:t>
    </dgm:pt>
    <dgm:pt modelId="{76183EE9-1790-4012-AE61-E6E94F78B056}" type="pres">
      <dgm:prSet presAssocID="{C790C05A-F5F6-41BB-A69C-AC9B648EE981}" presName="hierChild5" presStyleCnt="0"/>
      <dgm:spPr/>
      <dgm:t>
        <a:bodyPr/>
        <a:lstStyle/>
        <a:p>
          <a:endParaRPr lang="ru-RU"/>
        </a:p>
      </dgm:t>
    </dgm:pt>
    <dgm:pt modelId="{EB530C1B-23BC-4AEF-871E-33106CCCE946}" type="pres">
      <dgm:prSet presAssocID="{B5DCAF13-A9C8-4387-975D-35FE27D6757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45EE3F0-6375-4291-B843-2E82170A7A7C}" type="pres">
      <dgm:prSet presAssocID="{BBFB00EC-A935-4B0B-B743-5AF94FAF58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7AF772-6F76-4BD6-B644-9312BA9425E6}" type="pres">
      <dgm:prSet presAssocID="{BBFB00EC-A935-4B0B-B743-5AF94FAF586E}" presName="rootComposite" presStyleCnt="0"/>
      <dgm:spPr/>
      <dgm:t>
        <a:bodyPr/>
        <a:lstStyle/>
        <a:p>
          <a:endParaRPr lang="ru-RU"/>
        </a:p>
      </dgm:t>
    </dgm:pt>
    <dgm:pt modelId="{4191C49A-9AE0-4A60-91F0-1DF21E32F565}" type="pres">
      <dgm:prSet presAssocID="{BBFB00EC-A935-4B0B-B743-5AF94FAF586E}" presName="rootText" presStyleLbl="node2" presStyleIdx="2" presStyleCnt="3" custScaleX="74496" custScaleY="36033" custLinFactNeighborX="-27723" custLinFactNeighborY="-97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0D957-215D-4CB8-98DF-E1BE2A47EEB0}" type="pres">
      <dgm:prSet presAssocID="{BBFB00EC-A935-4B0B-B743-5AF94FAF586E}" presName="rootConnector" presStyleLbl="node2" presStyleIdx="2" presStyleCnt="3"/>
      <dgm:spPr/>
      <dgm:t>
        <a:bodyPr/>
        <a:lstStyle/>
        <a:p>
          <a:endParaRPr lang="ru-RU"/>
        </a:p>
      </dgm:t>
    </dgm:pt>
    <dgm:pt modelId="{5BB29834-6C6F-4304-B667-A4769015EDA6}" type="pres">
      <dgm:prSet presAssocID="{BBFB00EC-A935-4B0B-B743-5AF94FAF586E}" presName="hierChild4" presStyleCnt="0"/>
      <dgm:spPr/>
      <dgm:t>
        <a:bodyPr/>
        <a:lstStyle/>
        <a:p>
          <a:endParaRPr lang="ru-RU"/>
        </a:p>
      </dgm:t>
    </dgm:pt>
    <dgm:pt modelId="{2ACDAE6E-ADE8-47EA-992E-2BFE89DEFFF6}" type="pres">
      <dgm:prSet presAssocID="{BBFB00EC-A935-4B0B-B743-5AF94FAF586E}" presName="hierChild5" presStyleCnt="0"/>
      <dgm:spPr/>
      <dgm:t>
        <a:bodyPr/>
        <a:lstStyle/>
        <a:p>
          <a:endParaRPr lang="ru-RU"/>
        </a:p>
      </dgm:t>
    </dgm:pt>
    <dgm:pt modelId="{E862290C-1853-467F-B539-57BD8D00DF7A}" type="pres">
      <dgm:prSet presAssocID="{F4DD185D-AE74-4821-A39F-F7F011918764}" presName="hierChild3" presStyleCnt="0"/>
      <dgm:spPr/>
      <dgm:t>
        <a:bodyPr/>
        <a:lstStyle/>
        <a:p>
          <a:endParaRPr lang="ru-RU"/>
        </a:p>
      </dgm:t>
    </dgm:pt>
  </dgm:ptLst>
  <dgm:cxnLst>
    <dgm:cxn modelId="{33336587-9F69-4042-87A3-4F0F7BC872DA}" srcId="{F4DD185D-AE74-4821-A39F-F7F011918764}" destId="{BBFB00EC-A935-4B0B-B743-5AF94FAF586E}" srcOrd="2" destOrd="0" parTransId="{B5DCAF13-A9C8-4387-975D-35FE27D67576}" sibTransId="{B6F2C52E-CA3D-40BD-B8FA-3027DB83F380}"/>
    <dgm:cxn modelId="{98DF0CF1-CCDF-45B1-9016-4947C3D94818}" type="presOf" srcId="{F4DD185D-AE74-4821-A39F-F7F011918764}" destId="{D6089D80-D941-4A55-8DB7-C2847399C2F5}" srcOrd="0" destOrd="0" presId="urn:microsoft.com/office/officeart/2005/8/layout/orgChart1"/>
    <dgm:cxn modelId="{605BD2D8-6E53-4D76-B2B7-4F5B8698E8FA}" type="presOf" srcId="{C790C05A-F5F6-41BB-A69C-AC9B648EE981}" destId="{ED06F70A-6012-4D01-8F94-DA460A96DBAC}" srcOrd="0" destOrd="0" presId="urn:microsoft.com/office/officeart/2005/8/layout/orgChart1"/>
    <dgm:cxn modelId="{76BF05F7-A245-4EF3-A3B4-BE939966D5B3}" type="presOf" srcId="{BBFB00EC-A935-4B0B-B743-5AF94FAF586E}" destId="{4191C49A-9AE0-4A60-91F0-1DF21E32F565}" srcOrd="0" destOrd="0" presId="urn:microsoft.com/office/officeart/2005/8/layout/orgChart1"/>
    <dgm:cxn modelId="{8AEF8BA7-94B3-42B9-AFBD-86F6DAF4A52E}" type="presOf" srcId="{3AE6C986-D9D0-4962-954A-C4FFF4C562F0}" destId="{DBB38B34-B0CE-4DB9-949D-9BC502C745DA}" srcOrd="0" destOrd="0" presId="urn:microsoft.com/office/officeart/2005/8/layout/orgChart1"/>
    <dgm:cxn modelId="{B06A6453-0139-4F90-8788-7E73553438F9}" type="presOf" srcId="{B5DCAF13-A9C8-4387-975D-35FE27D67576}" destId="{EB530C1B-23BC-4AEF-871E-33106CCCE946}" srcOrd="0" destOrd="0" presId="urn:microsoft.com/office/officeart/2005/8/layout/orgChart1"/>
    <dgm:cxn modelId="{93116797-1158-4171-B8DE-DCBB74AA3420}" type="presOf" srcId="{BBFB00EC-A935-4B0B-B743-5AF94FAF586E}" destId="{CA80D957-215D-4CB8-98DF-E1BE2A47EEB0}" srcOrd="1" destOrd="0" presId="urn:microsoft.com/office/officeart/2005/8/layout/orgChart1"/>
    <dgm:cxn modelId="{6E32F571-78C6-4D08-8264-C000E8C1FB97}" type="presOf" srcId="{F1E73795-DCDE-44F6-822B-62835443C668}" destId="{26F1B8C8-1D04-4EBD-A2D3-DDB2A23D3462}" srcOrd="0" destOrd="0" presId="urn:microsoft.com/office/officeart/2005/8/layout/orgChart1"/>
    <dgm:cxn modelId="{4C47FA70-BBE4-4454-A73B-D91F36C07974}" type="presOf" srcId="{8963464D-E8E2-4A6D-B1CE-102884E2E0B7}" destId="{03C9BDC5-967C-4331-A951-E42B44157FB9}" srcOrd="0" destOrd="0" presId="urn:microsoft.com/office/officeart/2005/8/layout/orgChart1"/>
    <dgm:cxn modelId="{5C5CF266-037D-4493-A8DE-C174FF3AC06A}" srcId="{8963464D-E8E2-4A6D-B1CE-102884E2E0B7}" destId="{F4DD185D-AE74-4821-A39F-F7F011918764}" srcOrd="0" destOrd="0" parTransId="{3BBDB3AB-BB83-44D4-936F-2DCF20C81CDB}" sibTransId="{161E3907-7B5E-48C7-8D63-30B3E78E9992}"/>
    <dgm:cxn modelId="{8477FA0D-D847-425A-9FF7-4F897FC22E7D}" srcId="{F4DD185D-AE74-4821-A39F-F7F011918764}" destId="{C790C05A-F5F6-41BB-A69C-AC9B648EE981}" srcOrd="1" destOrd="0" parTransId="{3AE6C986-D9D0-4962-954A-C4FFF4C562F0}" sibTransId="{E97A3559-8A54-4071-A252-FE2A55F040FE}"/>
    <dgm:cxn modelId="{D2505E3C-8A94-487B-9EE2-D0A9F0D9F823}" type="presOf" srcId="{E5DA6FD8-EDEC-4270-995A-5E084BF535F5}" destId="{07927FC8-6A44-4E13-986A-0AE9F3317FB9}" srcOrd="0" destOrd="0" presId="urn:microsoft.com/office/officeart/2005/8/layout/orgChart1"/>
    <dgm:cxn modelId="{766B9054-CC50-4BE8-BBED-6C965BCA8130}" type="presOf" srcId="{F4DD185D-AE74-4821-A39F-F7F011918764}" destId="{A73F0224-6F6F-4826-8C01-16B3397B27DA}" srcOrd="1" destOrd="0" presId="urn:microsoft.com/office/officeart/2005/8/layout/orgChart1"/>
    <dgm:cxn modelId="{16160684-F195-49D8-B85E-B2F42D922910}" type="presOf" srcId="{C790C05A-F5F6-41BB-A69C-AC9B648EE981}" destId="{62AA2CE2-E1E3-40DE-A519-29BEC2164326}" srcOrd="1" destOrd="0" presId="urn:microsoft.com/office/officeart/2005/8/layout/orgChart1"/>
    <dgm:cxn modelId="{A090654A-CC2F-453D-89FC-C64B75765682}" type="presOf" srcId="{F1E73795-DCDE-44F6-822B-62835443C668}" destId="{640B3415-91C9-4FBB-9A80-20AC7ED43C7F}" srcOrd="1" destOrd="0" presId="urn:microsoft.com/office/officeart/2005/8/layout/orgChart1"/>
    <dgm:cxn modelId="{DB4178E0-C480-4EBA-88A2-7C7A47AB05D9}" srcId="{F4DD185D-AE74-4821-A39F-F7F011918764}" destId="{F1E73795-DCDE-44F6-822B-62835443C668}" srcOrd="0" destOrd="0" parTransId="{E5DA6FD8-EDEC-4270-995A-5E084BF535F5}" sibTransId="{3E9D93AA-E485-422A-9FCD-8960BB877E2B}"/>
    <dgm:cxn modelId="{876D42B4-FA4E-4F88-9F7D-C1871ECE52C3}" type="presParOf" srcId="{03C9BDC5-967C-4331-A951-E42B44157FB9}" destId="{C0701AB8-2835-47CE-A886-17470980501A}" srcOrd="0" destOrd="0" presId="urn:microsoft.com/office/officeart/2005/8/layout/orgChart1"/>
    <dgm:cxn modelId="{52E5BC98-603A-4022-B64C-EE06166BF002}" type="presParOf" srcId="{C0701AB8-2835-47CE-A886-17470980501A}" destId="{07549C91-F996-4968-8F2D-134CDAE374E2}" srcOrd="0" destOrd="0" presId="urn:microsoft.com/office/officeart/2005/8/layout/orgChart1"/>
    <dgm:cxn modelId="{3FF27914-B1ED-4A0B-8B6D-581F582407D1}" type="presParOf" srcId="{07549C91-F996-4968-8F2D-134CDAE374E2}" destId="{D6089D80-D941-4A55-8DB7-C2847399C2F5}" srcOrd="0" destOrd="0" presId="urn:microsoft.com/office/officeart/2005/8/layout/orgChart1"/>
    <dgm:cxn modelId="{00BEBA66-DC6A-4A19-BAA0-D3EAF9F7B5C4}" type="presParOf" srcId="{07549C91-F996-4968-8F2D-134CDAE374E2}" destId="{A73F0224-6F6F-4826-8C01-16B3397B27DA}" srcOrd="1" destOrd="0" presId="urn:microsoft.com/office/officeart/2005/8/layout/orgChart1"/>
    <dgm:cxn modelId="{C6B182D2-C420-4DBC-8828-BF57188F1D22}" type="presParOf" srcId="{C0701AB8-2835-47CE-A886-17470980501A}" destId="{CF9F1672-0DA9-4428-BD9A-190E55A444A5}" srcOrd="1" destOrd="0" presId="urn:microsoft.com/office/officeart/2005/8/layout/orgChart1"/>
    <dgm:cxn modelId="{F5A5B390-51E1-4A7E-A873-877B4684D737}" type="presParOf" srcId="{CF9F1672-0DA9-4428-BD9A-190E55A444A5}" destId="{07927FC8-6A44-4E13-986A-0AE9F3317FB9}" srcOrd="0" destOrd="0" presId="urn:microsoft.com/office/officeart/2005/8/layout/orgChart1"/>
    <dgm:cxn modelId="{C69B874B-CA96-4F2F-AA65-725127804417}" type="presParOf" srcId="{CF9F1672-0DA9-4428-BD9A-190E55A444A5}" destId="{E10EEB25-9F3A-4BA9-9E1D-15936EA54D7F}" srcOrd="1" destOrd="0" presId="urn:microsoft.com/office/officeart/2005/8/layout/orgChart1"/>
    <dgm:cxn modelId="{9CC8A13B-CF50-4307-801D-C9A1C3CDCB8F}" type="presParOf" srcId="{E10EEB25-9F3A-4BA9-9E1D-15936EA54D7F}" destId="{F8EF5A41-2A10-4D6D-A6D0-F2B1558393D6}" srcOrd="0" destOrd="0" presId="urn:microsoft.com/office/officeart/2005/8/layout/orgChart1"/>
    <dgm:cxn modelId="{F39D57A0-033F-446A-A8FE-5897025BE4A4}" type="presParOf" srcId="{F8EF5A41-2A10-4D6D-A6D0-F2B1558393D6}" destId="{26F1B8C8-1D04-4EBD-A2D3-DDB2A23D3462}" srcOrd="0" destOrd="0" presId="urn:microsoft.com/office/officeart/2005/8/layout/orgChart1"/>
    <dgm:cxn modelId="{009105DB-80FA-4912-8433-960C54372517}" type="presParOf" srcId="{F8EF5A41-2A10-4D6D-A6D0-F2B1558393D6}" destId="{640B3415-91C9-4FBB-9A80-20AC7ED43C7F}" srcOrd="1" destOrd="0" presId="urn:microsoft.com/office/officeart/2005/8/layout/orgChart1"/>
    <dgm:cxn modelId="{F814DD60-B433-45E8-88E2-99385899086E}" type="presParOf" srcId="{E10EEB25-9F3A-4BA9-9E1D-15936EA54D7F}" destId="{F7900604-8AA2-4CB2-A265-820D74F2CA1D}" srcOrd="1" destOrd="0" presId="urn:microsoft.com/office/officeart/2005/8/layout/orgChart1"/>
    <dgm:cxn modelId="{CE49067E-2624-4081-87FF-7563A0F70595}" type="presParOf" srcId="{E10EEB25-9F3A-4BA9-9E1D-15936EA54D7F}" destId="{C274C641-B0E4-48DD-8369-1819A4F7F784}" srcOrd="2" destOrd="0" presId="urn:microsoft.com/office/officeart/2005/8/layout/orgChart1"/>
    <dgm:cxn modelId="{C29AD8B3-62EA-4F37-A907-82A0A169DB4B}" type="presParOf" srcId="{CF9F1672-0DA9-4428-BD9A-190E55A444A5}" destId="{DBB38B34-B0CE-4DB9-949D-9BC502C745DA}" srcOrd="2" destOrd="0" presId="urn:microsoft.com/office/officeart/2005/8/layout/orgChart1"/>
    <dgm:cxn modelId="{F0865CA8-8936-4375-8C25-178A89D40638}" type="presParOf" srcId="{CF9F1672-0DA9-4428-BD9A-190E55A444A5}" destId="{1B02CADC-C456-4C04-9599-970663B10852}" srcOrd="3" destOrd="0" presId="urn:microsoft.com/office/officeart/2005/8/layout/orgChart1"/>
    <dgm:cxn modelId="{1255CCF9-A3F9-456C-A182-38E55E2CA925}" type="presParOf" srcId="{1B02CADC-C456-4C04-9599-970663B10852}" destId="{DCFF6340-C43F-4620-937C-A4E431537482}" srcOrd="0" destOrd="0" presId="urn:microsoft.com/office/officeart/2005/8/layout/orgChart1"/>
    <dgm:cxn modelId="{EE3958F4-5B7E-4B35-B06C-8F96D45093B7}" type="presParOf" srcId="{DCFF6340-C43F-4620-937C-A4E431537482}" destId="{ED06F70A-6012-4D01-8F94-DA460A96DBAC}" srcOrd="0" destOrd="0" presId="urn:microsoft.com/office/officeart/2005/8/layout/orgChart1"/>
    <dgm:cxn modelId="{B28F969A-B34C-4C21-87FA-C339E54DA7DF}" type="presParOf" srcId="{DCFF6340-C43F-4620-937C-A4E431537482}" destId="{62AA2CE2-E1E3-40DE-A519-29BEC2164326}" srcOrd="1" destOrd="0" presId="urn:microsoft.com/office/officeart/2005/8/layout/orgChart1"/>
    <dgm:cxn modelId="{DCFF1373-E2B5-4269-9C9B-DF97095805D5}" type="presParOf" srcId="{1B02CADC-C456-4C04-9599-970663B10852}" destId="{8B7CCFD5-0FCD-422F-B84D-C04A661AE2D5}" srcOrd="1" destOrd="0" presId="urn:microsoft.com/office/officeart/2005/8/layout/orgChart1"/>
    <dgm:cxn modelId="{BFE2D999-DEE2-4EE5-AE1C-487E8DAF0AF8}" type="presParOf" srcId="{1B02CADC-C456-4C04-9599-970663B10852}" destId="{76183EE9-1790-4012-AE61-E6E94F78B056}" srcOrd="2" destOrd="0" presId="urn:microsoft.com/office/officeart/2005/8/layout/orgChart1"/>
    <dgm:cxn modelId="{E3E72A07-46F3-4957-B051-87619E1DC9FB}" type="presParOf" srcId="{CF9F1672-0DA9-4428-BD9A-190E55A444A5}" destId="{EB530C1B-23BC-4AEF-871E-33106CCCE946}" srcOrd="4" destOrd="0" presId="urn:microsoft.com/office/officeart/2005/8/layout/orgChart1"/>
    <dgm:cxn modelId="{8BDC91FD-F801-4A6C-A559-1FF5B470FDB0}" type="presParOf" srcId="{CF9F1672-0DA9-4428-BD9A-190E55A444A5}" destId="{245EE3F0-6375-4291-B843-2E82170A7A7C}" srcOrd="5" destOrd="0" presId="urn:microsoft.com/office/officeart/2005/8/layout/orgChart1"/>
    <dgm:cxn modelId="{68607A47-B059-4AB5-8226-AF11A22523CA}" type="presParOf" srcId="{245EE3F0-6375-4291-B843-2E82170A7A7C}" destId="{A37AF772-6F76-4BD6-B644-9312BA9425E6}" srcOrd="0" destOrd="0" presId="urn:microsoft.com/office/officeart/2005/8/layout/orgChart1"/>
    <dgm:cxn modelId="{497A10E1-FCBC-4C6D-9752-2202D4BA52F8}" type="presParOf" srcId="{A37AF772-6F76-4BD6-B644-9312BA9425E6}" destId="{4191C49A-9AE0-4A60-91F0-1DF21E32F565}" srcOrd="0" destOrd="0" presId="urn:microsoft.com/office/officeart/2005/8/layout/orgChart1"/>
    <dgm:cxn modelId="{A9F01887-50BD-4523-8C29-A00D45E3BAC9}" type="presParOf" srcId="{A37AF772-6F76-4BD6-B644-9312BA9425E6}" destId="{CA80D957-215D-4CB8-98DF-E1BE2A47EEB0}" srcOrd="1" destOrd="0" presId="urn:microsoft.com/office/officeart/2005/8/layout/orgChart1"/>
    <dgm:cxn modelId="{A280CCD3-64B8-444C-AA76-E30B87FD6A3D}" type="presParOf" srcId="{245EE3F0-6375-4291-B843-2E82170A7A7C}" destId="{5BB29834-6C6F-4304-B667-A4769015EDA6}" srcOrd="1" destOrd="0" presId="urn:microsoft.com/office/officeart/2005/8/layout/orgChart1"/>
    <dgm:cxn modelId="{1FD37E5E-5584-401D-A774-60C45CFE3742}" type="presParOf" srcId="{245EE3F0-6375-4291-B843-2E82170A7A7C}" destId="{2ACDAE6E-ADE8-47EA-992E-2BFE89DEFFF6}" srcOrd="2" destOrd="0" presId="urn:microsoft.com/office/officeart/2005/8/layout/orgChart1"/>
    <dgm:cxn modelId="{3ABE7639-E0D4-4E38-AF5F-DF7CC58B4D0E}" type="presParOf" srcId="{C0701AB8-2835-47CE-A886-17470980501A}" destId="{E862290C-1853-467F-B539-57BD8D00DF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0C1B-23BC-4AEF-871E-33106CCCE946}">
      <dsp:nvSpPr>
        <dsp:cNvPr id="0" name=""/>
        <dsp:cNvSpPr/>
      </dsp:nvSpPr>
      <dsp:spPr>
        <a:xfrm>
          <a:off x="4601825" y="2799439"/>
          <a:ext cx="3255824" cy="56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53"/>
              </a:lnTo>
              <a:lnTo>
                <a:pt x="3009484" y="261153"/>
              </a:lnTo>
              <a:lnTo>
                <a:pt x="3009484" y="52230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8B34-B0CE-4DB9-949D-9BC502C745DA}">
      <dsp:nvSpPr>
        <dsp:cNvPr id="0" name=""/>
        <dsp:cNvSpPr/>
      </dsp:nvSpPr>
      <dsp:spPr>
        <a:xfrm>
          <a:off x="4556105" y="2799439"/>
          <a:ext cx="91440" cy="56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30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7FC8-6A44-4E13-986A-0AE9F3317FB9}">
      <dsp:nvSpPr>
        <dsp:cNvPr id="0" name=""/>
        <dsp:cNvSpPr/>
      </dsp:nvSpPr>
      <dsp:spPr>
        <a:xfrm>
          <a:off x="1346000" y="2799439"/>
          <a:ext cx="3255824" cy="565060"/>
        </a:xfrm>
        <a:custGeom>
          <a:avLst/>
          <a:gdLst/>
          <a:ahLst/>
          <a:cxnLst/>
          <a:rect l="0" t="0" r="0" b="0"/>
          <a:pathLst>
            <a:path>
              <a:moveTo>
                <a:pt x="3009484" y="0"/>
              </a:moveTo>
              <a:lnTo>
                <a:pt x="3009484" y="261153"/>
              </a:lnTo>
              <a:lnTo>
                <a:pt x="0" y="261153"/>
              </a:lnTo>
              <a:lnTo>
                <a:pt x="0" y="522307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9D80-D941-4A55-8DB7-C2847399C2F5}">
      <dsp:nvSpPr>
        <dsp:cNvPr id="0" name=""/>
        <dsp:cNvSpPr/>
      </dsp:nvSpPr>
      <dsp:spPr>
        <a:xfrm>
          <a:off x="3256442" y="1454057"/>
          <a:ext cx="2690764" cy="1345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Verdana"/>
              <a:ea typeface="+mn-ea"/>
              <a:cs typeface="+mn-cs"/>
            </a:rPr>
            <a:t>ПЗЗ</a:t>
          </a:r>
          <a:endParaRPr lang="ru-RU" sz="3600" b="1" kern="1200" dirty="0">
            <a:latin typeface="Verdana"/>
            <a:ea typeface="+mn-ea"/>
            <a:cs typeface="+mn-cs"/>
          </a:endParaRPr>
        </a:p>
      </dsp:txBody>
      <dsp:txXfrm>
        <a:off x="3256442" y="1454057"/>
        <a:ext cx="2690764" cy="1345382"/>
      </dsp:txXfrm>
    </dsp:sp>
    <dsp:sp modelId="{26F1B8C8-1D04-4EBD-A2D3-DDB2A23D3462}">
      <dsp:nvSpPr>
        <dsp:cNvPr id="0" name=""/>
        <dsp:cNvSpPr/>
      </dsp:nvSpPr>
      <dsp:spPr>
        <a:xfrm>
          <a:off x="617" y="3364499"/>
          <a:ext cx="2690764" cy="1345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Verdana"/>
              <a:ea typeface="+mn-ea"/>
              <a:cs typeface="+mn-cs"/>
            </a:rPr>
            <a:t>Порядок применения и внесения изменений в ПЗЗ</a:t>
          </a:r>
          <a:endParaRPr lang="ru-RU" sz="2000" kern="1200" dirty="0">
            <a:latin typeface="Verdana"/>
            <a:ea typeface="+mn-ea"/>
            <a:cs typeface="+mn-cs"/>
          </a:endParaRPr>
        </a:p>
      </dsp:txBody>
      <dsp:txXfrm>
        <a:off x="617" y="3364499"/>
        <a:ext cx="2690764" cy="1345382"/>
      </dsp:txXfrm>
    </dsp:sp>
    <dsp:sp modelId="{ED06F70A-6012-4D01-8F94-DA460A96DBAC}">
      <dsp:nvSpPr>
        <dsp:cNvPr id="0" name=""/>
        <dsp:cNvSpPr/>
      </dsp:nvSpPr>
      <dsp:spPr>
        <a:xfrm>
          <a:off x="3256442" y="3364499"/>
          <a:ext cx="2690764" cy="1345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/>
              <a:ea typeface="+mn-ea"/>
              <a:cs typeface="+mn-cs"/>
            </a:rPr>
            <a:t>Карта градостроительного зонирования</a:t>
          </a:r>
          <a:endParaRPr lang="ru-RU" sz="2000" kern="1200" dirty="0">
            <a:latin typeface="Verdana"/>
            <a:ea typeface="+mn-ea"/>
            <a:cs typeface="+mn-cs"/>
          </a:endParaRPr>
        </a:p>
      </dsp:txBody>
      <dsp:txXfrm>
        <a:off x="3256442" y="3364499"/>
        <a:ext cx="2690764" cy="1345382"/>
      </dsp:txXfrm>
    </dsp:sp>
    <dsp:sp modelId="{4191C49A-9AE0-4A60-91F0-1DF21E32F565}">
      <dsp:nvSpPr>
        <dsp:cNvPr id="0" name=""/>
        <dsp:cNvSpPr/>
      </dsp:nvSpPr>
      <dsp:spPr>
        <a:xfrm>
          <a:off x="6512267" y="3364499"/>
          <a:ext cx="2690764" cy="13453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Verdana"/>
              <a:ea typeface="+mn-ea"/>
              <a:cs typeface="+mn-cs"/>
            </a:rPr>
            <a:t>Градостроительные регламенты</a:t>
          </a:r>
          <a:endParaRPr lang="ru-RU" sz="2000" kern="1200" dirty="0">
            <a:latin typeface="Verdana"/>
            <a:ea typeface="+mn-ea"/>
            <a:cs typeface="+mn-cs"/>
          </a:endParaRPr>
        </a:p>
      </dsp:txBody>
      <dsp:txXfrm>
        <a:off x="6512267" y="3364499"/>
        <a:ext cx="2690764" cy="134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0C1B-23BC-4AEF-871E-33106CCCE946}">
      <dsp:nvSpPr>
        <dsp:cNvPr id="0" name=""/>
        <dsp:cNvSpPr/>
      </dsp:nvSpPr>
      <dsp:spPr>
        <a:xfrm>
          <a:off x="2302735" y="1862994"/>
          <a:ext cx="2196929" cy="1356176"/>
        </a:xfrm>
        <a:custGeom>
          <a:avLst/>
          <a:gdLst/>
          <a:ahLst/>
          <a:cxnLst/>
          <a:rect l="0" t="0" r="0" b="0"/>
          <a:pathLst>
            <a:path>
              <a:moveTo>
                <a:pt x="2196929" y="0"/>
              </a:moveTo>
              <a:lnTo>
                <a:pt x="2196929" y="1040804"/>
              </a:lnTo>
              <a:lnTo>
                <a:pt x="0" y="1040804"/>
              </a:lnTo>
              <a:lnTo>
                <a:pt x="0" y="1356176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7FC8-6A44-4E13-986A-0AE9F3317FB9}">
      <dsp:nvSpPr>
        <dsp:cNvPr id="0" name=""/>
        <dsp:cNvSpPr/>
      </dsp:nvSpPr>
      <dsp:spPr>
        <a:xfrm>
          <a:off x="4499665" y="1862994"/>
          <a:ext cx="2251729" cy="135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804"/>
              </a:lnTo>
              <a:lnTo>
                <a:pt x="2251729" y="1040804"/>
              </a:lnTo>
              <a:lnTo>
                <a:pt x="2251729" y="1356176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9D80-D941-4A55-8DB7-C2847399C2F5}">
      <dsp:nvSpPr>
        <dsp:cNvPr id="0" name=""/>
        <dsp:cNvSpPr/>
      </dsp:nvSpPr>
      <dsp:spPr>
        <a:xfrm>
          <a:off x="446273" y="1359660"/>
          <a:ext cx="8106784" cy="5033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Карта градостроительного зонирования</a:t>
          </a:r>
          <a:endParaRPr lang="ru-RU" sz="2400" b="1" kern="1200" dirty="0"/>
        </a:p>
      </dsp:txBody>
      <dsp:txXfrm>
        <a:off x="446273" y="1359660"/>
        <a:ext cx="8106784" cy="503334"/>
      </dsp:txXfrm>
    </dsp:sp>
    <dsp:sp modelId="{26F1B8C8-1D04-4EBD-A2D3-DDB2A23D3462}">
      <dsp:nvSpPr>
        <dsp:cNvPr id="0" name=""/>
        <dsp:cNvSpPr/>
      </dsp:nvSpPr>
      <dsp:spPr>
        <a:xfrm>
          <a:off x="4760328" y="3219171"/>
          <a:ext cx="3982132" cy="10192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Карта </a:t>
          </a:r>
          <a:r>
            <a:rPr lang="ru-RU" sz="2000" b="1" kern="1200" dirty="0" smtClean="0"/>
            <a:t>архитектурно-градостроительного облика</a:t>
          </a:r>
          <a:endParaRPr lang="ru-RU" sz="2000" b="1" kern="1200" dirty="0"/>
        </a:p>
      </dsp:txBody>
      <dsp:txXfrm>
        <a:off x="4760328" y="3219171"/>
        <a:ext cx="3982132" cy="1019253"/>
      </dsp:txXfrm>
    </dsp:sp>
    <dsp:sp modelId="{4191C49A-9AE0-4A60-91F0-1DF21E32F565}">
      <dsp:nvSpPr>
        <dsp:cNvPr id="0" name=""/>
        <dsp:cNvSpPr/>
      </dsp:nvSpPr>
      <dsp:spPr>
        <a:xfrm>
          <a:off x="223139" y="3219171"/>
          <a:ext cx="4159192" cy="10633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Карта зон с особыми условиями использования территории</a:t>
          </a:r>
          <a:endParaRPr lang="ru-RU" sz="2000" b="1" kern="1200" dirty="0"/>
        </a:p>
      </dsp:txBody>
      <dsp:txXfrm>
        <a:off x="223139" y="3219171"/>
        <a:ext cx="4159192" cy="1063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0C1B-23BC-4AEF-871E-33106CCCE946}">
      <dsp:nvSpPr>
        <dsp:cNvPr id="0" name=""/>
        <dsp:cNvSpPr/>
      </dsp:nvSpPr>
      <dsp:spPr>
        <a:xfrm>
          <a:off x="4068918" y="870013"/>
          <a:ext cx="2446153" cy="42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70"/>
              </a:lnTo>
              <a:lnTo>
                <a:pt x="2446153" y="152570"/>
              </a:lnTo>
              <a:lnTo>
                <a:pt x="2446153" y="426133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8B34-B0CE-4DB9-949D-9BC502C745DA}">
      <dsp:nvSpPr>
        <dsp:cNvPr id="0" name=""/>
        <dsp:cNvSpPr/>
      </dsp:nvSpPr>
      <dsp:spPr>
        <a:xfrm>
          <a:off x="4023198" y="870013"/>
          <a:ext cx="91440" cy="445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071"/>
              </a:lnTo>
              <a:lnTo>
                <a:pt x="58772" y="172071"/>
              </a:lnTo>
              <a:lnTo>
                <a:pt x="58772" y="445635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7FC8-6A44-4E13-986A-0AE9F3317FB9}">
      <dsp:nvSpPr>
        <dsp:cNvPr id="0" name=""/>
        <dsp:cNvSpPr/>
      </dsp:nvSpPr>
      <dsp:spPr>
        <a:xfrm>
          <a:off x="1352562" y="870013"/>
          <a:ext cx="2716356" cy="445635"/>
        </a:xfrm>
        <a:custGeom>
          <a:avLst/>
          <a:gdLst/>
          <a:ahLst/>
          <a:cxnLst/>
          <a:rect l="0" t="0" r="0" b="0"/>
          <a:pathLst>
            <a:path>
              <a:moveTo>
                <a:pt x="2716356" y="0"/>
              </a:moveTo>
              <a:lnTo>
                <a:pt x="2716356" y="172071"/>
              </a:lnTo>
              <a:lnTo>
                <a:pt x="0" y="172071"/>
              </a:lnTo>
              <a:lnTo>
                <a:pt x="0" y="445635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9D80-D941-4A55-8DB7-C2847399C2F5}">
      <dsp:nvSpPr>
        <dsp:cNvPr id="0" name=""/>
        <dsp:cNvSpPr/>
      </dsp:nvSpPr>
      <dsp:spPr>
        <a:xfrm>
          <a:off x="1876033" y="412367"/>
          <a:ext cx="4385771" cy="4576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Виды разрешенного использования</a:t>
          </a:r>
          <a:endParaRPr lang="ru-RU" sz="1400" b="1" kern="1200" dirty="0"/>
        </a:p>
      </dsp:txBody>
      <dsp:txXfrm>
        <a:off x="1876033" y="412367"/>
        <a:ext cx="4385771" cy="457645"/>
      </dsp:txXfrm>
    </dsp:sp>
    <dsp:sp modelId="{26F1B8C8-1D04-4EBD-A2D3-DDB2A23D3462}">
      <dsp:nvSpPr>
        <dsp:cNvPr id="0" name=""/>
        <dsp:cNvSpPr/>
      </dsp:nvSpPr>
      <dsp:spPr>
        <a:xfrm>
          <a:off x="69471" y="1315648"/>
          <a:ext cx="2566182" cy="4615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</a:t>
          </a:r>
          <a:endParaRPr lang="ru-RU" sz="1400" kern="1200" dirty="0"/>
        </a:p>
      </dsp:txBody>
      <dsp:txXfrm>
        <a:off x="69471" y="1315648"/>
        <a:ext cx="2566182" cy="461527"/>
      </dsp:txXfrm>
    </dsp:sp>
    <dsp:sp modelId="{ED06F70A-6012-4D01-8F94-DA460A96DBAC}">
      <dsp:nvSpPr>
        <dsp:cNvPr id="0" name=""/>
        <dsp:cNvSpPr/>
      </dsp:nvSpPr>
      <dsp:spPr>
        <a:xfrm>
          <a:off x="2779287" y="1315648"/>
          <a:ext cx="2605367" cy="469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условно разрешенные</a:t>
          </a:r>
          <a:endParaRPr lang="ru-RU" sz="1400" kern="1200" dirty="0"/>
        </a:p>
      </dsp:txBody>
      <dsp:txXfrm>
        <a:off x="2779287" y="1315648"/>
        <a:ext cx="2605367" cy="469396"/>
      </dsp:txXfrm>
    </dsp:sp>
    <dsp:sp modelId="{4191C49A-9AE0-4A60-91F0-1DF21E32F565}">
      <dsp:nvSpPr>
        <dsp:cNvPr id="0" name=""/>
        <dsp:cNvSpPr/>
      </dsp:nvSpPr>
      <dsp:spPr>
        <a:xfrm>
          <a:off x="5544625" y="1296147"/>
          <a:ext cx="1940894" cy="469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вспомогательные</a:t>
          </a:r>
          <a:endParaRPr lang="ru-RU" sz="1400" kern="1200" dirty="0"/>
        </a:p>
      </dsp:txBody>
      <dsp:txXfrm>
        <a:off x="5544625" y="1296147"/>
        <a:ext cx="1940894" cy="46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47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0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04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5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3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0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9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1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1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C90B-B575-4D54-B201-6808FBF0FD6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D2AD50-BEF3-4E8A-8C28-31A9658B3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3086" y="6374673"/>
            <a:ext cx="5939246" cy="714103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ОО «Компания Земпроект»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903" y="1027612"/>
            <a:ext cx="100932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ПРАВИЛА 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ЗЕМЛЕПОЛЬЗОВАНИЯ И ЗАСТРОЙКИ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ГОРОДА ЯРОВОЕ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АЛТАЙСКОГО КРАЯ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7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08" y="411892"/>
            <a:ext cx="776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Градостроительные регламенты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814906" y="3060400"/>
            <a:ext cx="8496300" cy="865187"/>
            <a:chOff x="1876033" y="412367"/>
            <a:chExt cx="4385771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/>
            <p:cNvSpPr/>
            <p:nvPr/>
          </p:nvSpPr>
          <p:spPr>
            <a:xfrm>
              <a:off x="1876033" y="412367"/>
              <a:ext cx="4385771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876033" y="412367"/>
              <a:ext cx="4385771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Предельные (минимальные и (или) максимальные) размеры земельных участков, параметры разрешенного строительства, реконструкции ОКС</a:t>
              </a:r>
            </a:p>
          </p:txBody>
        </p:sp>
      </p:grpSp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1814906" y="4500262"/>
            <a:ext cx="8496300" cy="792163"/>
            <a:chOff x="928828" y="412367"/>
            <a:chExt cx="5332976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928828" y="412367"/>
              <a:ext cx="5332976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928828" y="412367"/>
              <a:ext cx="5332976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Ограничения использования земельного участка и объекта капитального строительства, устанавливаемы в соответствии с законодательством РФ</a:t>
              </a:r>
            </a:p>
          </p:txBody>
        </p:sp>
      </p:grp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1814906" y="1691975"/>
            <a:ext cx="8496300" cy="792162"/>
            <a:chOff x="928828" y="412367"/>
            <a:chExt cx="5332976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928828" y="412367"/>
              <a:ext cx="5332976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928828" y="412367"/>
              <a:ext cx="5332976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eaLnBrk="0" hangingPunct="0"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Виды разрешенного использования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3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9938" y="232545"/>
            <a:ext cx="7467600" cy="63341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Градостроительные регламенты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48536"/>
              </p:ext>
            </p:extLst>
          </p:nvPr>
        </p:nvGraphicFramePr>
        <p:xfrm>
          <a:off x="1993393" y="620688"/>
          <a:ext cx="820891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633675" y="3068638"/>
            <a:ext cx="8496300" cy="647700"/>
            <a:chOff x="1876033" y="412367"/>
            <a:chExt cx="4385771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1876033" y="412367"/>
              <a:ext cx="4385771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1876033" y="412367"/>
              <a:ext cx="4385771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Предельные (минимальные и (или) максимальные) размеры земельных участков, в том числе их площадь</a:t>
              </a:r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2209938" y="4005263"/>
            <a:ext cx="7416800" cy="503237"/>
            <a:chOff x="928828" y="412367"/>
            <a:chExt cx="5332977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/>
            <p:cNvSpPr/>
            <p:nvPr/>
          </p:nvSpPr>
          <p:spPr>
            <a:xfrm>
              <a:off x="928828" y="412367"/>
              <a:ext cx="5332977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928828" y="412367"/>
              <a:ext cx="5332977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Минимальные отступы от границ земельных участков</a:t>
              </a:r>
            </a:p>
          </p:txBody>
        </p:sp>
      </p:grpSp>
      <p:grpSp>
        <p:nvGrpSpPr>
          <p:cNvPr id="10" name="Группа 13"/>
          <p:cNvGrpSpPr>
            <a:grpSpLocks/>
          </p:cNvGrpSpPr>
          <p:nvPr/>
        </p:nvGrpSpPr>
        <p:grpSpPr bwMode="auto">
          <a:xfrm>
            <a:off x="1778138" y="4797425"/>
            <a:ext cx="8135937" cy="719138"/>
            <a:chOff x="928828" y="412367"/>
            <a:chExt cx="5332977" cy="457645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928828" y="412367"/>
              <a:ext cx="5332977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928828" y="412367"/>
              <a:ext cx="5332977" cy="45764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Предельное количество этажей или предельную высоту зданий, строений, сооружений</a:t>
              </a:r>
            </a:p>
          </p:txBody>
        </p:sp>
      </p:grpSp>
      <p:grpSp>
        <p:nvGrpSpPr>
          <p:cNvPr id="13" name="Группа 18"/>
          <p:cNvGrpSpPr>
            <a:grpSpLocks/>
          </p:cNvGrpSpPr>
          <p:nvPr/>
        </p:nvGrpSpPr>
        <p:grpSpPr bwMode="auto">
          <a:xfrm>
            <a:off x="2352813" y="5732463"/>
            <a:ext cx="7416800" cy="576262"/>
            <a:chOff x="928828" y="346989"/>
            <a:chExt cx="5332977" cy="523023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13"/>
            <p:cNvSpPr/>
            <p:nvPr/>
          </p:nvSpPr>
          <p:spPr>
            <a:xfrm>
              <a:off x="928828" y="411826"/>
              <a:ext cx="5332977" cy="45818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928828" y="346989"/>
              <a:ext cx="5332977" cy="458186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Максимальный процент застройки в границах земельного участка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5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0936" y="2774777"/>
            <a:ext cx="4600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внимание!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6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79" y="330924"/>
            <a:ext cx="10798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ПРАВИЛА ЗЕМЛЕПОЛЬЗОВАНИЯ И ЗАСТРОЙКИ (ПЗЗ) - это градостроительный документ, который разрабатывается в целях: 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79" y="1900584"/>
            <a:ext cx="10415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– создания условий для устойчивого развития территории муниципального образования, сохранения окружающей среды и объектов культурного наследия;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создания условий для планировки территории муниципального образования;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обеспечения прав и законных интересов физических и юридических лиц, в том числе правообладателей ЗУ и ОКС;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создания условий для привлечения инвестиций, в том числе путем предоставления возможности выбора наиболее эффективных видов разрешенного использования ЗУ и ОКС.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848078"/>
              </p:ext>
            </p:extLst>
          </p:nvPr>
        </p:nvGraphicFramePr>
        <p:xfrm>
          <a:off x="1394682" y="-182880"/>
          <a:ext cx="9203650" cy="616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3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292" y="492426"/>
            <a:ext cx="10349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Порядок применения и внесения изменений в ПЗЗ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229" y="1463040"/>
            <a:ext cx="11068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Содержит положения: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 регулировании землепользования и застройки органами местного самоуправления;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об изменении видов разрешенного использования ЗУ и ОКС физическими и юридическими лицами и об отклонение от предельных параметров разрешенного строительства, реконструкции ОКС физическими и юридическими лицами;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 подготовке документации по планировке территории органами местного самоуправления;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 проведении общественных обсуждений или публичных слушаний по вопросам землепользования и застройки;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 внесении изменений в правила землепользования и застройки;</a:t>
            </a:r>
          </a:p>
          <a:p>
            <a:endParaRPr 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о регулировании иных вопросов землепользования и застройки.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6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436" y="300836"/>
            <a:ext cx="935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градостроительного зонирования (КГЗ)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394103"/>
            <a:ext cx="11512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Устанавливаются границы территориальных зон.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Отображаются в обязательном порядке: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границы населенных пунктов, входящих в сельсовет;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границы территорий объектов культурного наследия;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границы зон с особыми условиями использования территории;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границы территорий исторических поселений федерального и регионального значения;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– границы территорий, на которых предусматривается осуществление деятельности по комплексному и устойчивому развитию.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091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411332"/>
              </p:ext>
            </p:extLst>
          </p:nvPr>
        </p:nvGraphicFramePr>
        <p:xfrm>
          <a:off x="1493300" y="250278"/>
          <a:ext cx="8787521" cy="632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8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6624" y="0"/>
            <a:ext cx="8214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градостроительного зонирования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8" y="584775"/>
            <a:ext cx="11179553" cy="62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183" y="0"/>
            <a:ext cx="12035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зон с особыми условиями использования территории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89" y="523221"/>
            <a:ext cx="6913096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559" y="0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Карта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архитектурно-градостроительного облика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1" y="465326"/>
            <a:ext cx="7458270" cy="63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1430</TotalTime>
  <Words>384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Verdana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Кристина</cp:lastModifiedBy>
  <cp:revision>13</cp:revision>
  <dcterms:created xsi:type="dcterms:W3CDTF">2023-11-15T07:41:10Z</dcterms:created>
  <dcterms:modified xsi:type="dcterms:W3CDTF">2023-11-16T07:36:52Z</dcterms:modified>
</cp:coreProperties>
</file>